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handoutMasterIdLst>
    <p:handoutMasterId r:id="rId60"/>
  </p:handoutMasterIdLst>
  <p:sldIdLst>
    <p:sldId id="1782" r:id="rId5"/>
    <p:sldId id="1724" r:id="rId6"/>
    <p:sldId id="1783" r:id="rId7"/>
    <p:sldId id="1997" r:id="rId8"/>
    <p:sldId id="2169" r:id="rId9"/>
    <p:sldId id="2099" r:id="rId10"/>
    <p:sldId id="2209" r:id="rId11"/>
    <p:sldId id="1792" r:id="rId12"/>
    <p:sldId id="1793" r:id="rId13"/>
    <p:sldId id="2170" r:id="rId14"/>
    <p:sldId id="2171" r:id="rId15"/>
    <p:sldId id="2172" r:id="rId16"/>
    <p:sldId id="2100" r:id="rId17"/>
    <p:sldId id="2101" r:id="rId18"/>
    <p:sldId id="2102" r:id="rId19"/>
    <p:sldId id="2103" r:id="rId20"/>
    <p:sldId id="2173" r:id="rId21"/>
    <p:sldId id="2104" r:id="rId22"/>
    <p:sldId id="2105" r:id="rId23"/>
    <p:sldId id="2174" r:id="rId24"/>
    <p:sldId id="2175" r:id="rId25"/>
    <p:sldId id="2176" r:id="rId26"/>
    <p:sldId id="2177" r:id="rId27"/>
    <p:sldId id="2186" r:id="rId28"/>
    <p:sldId id="2187" r:id="rId29"/>
    <p:sldId id="2179" r:id="rId30"/>
    <p:sldId id="2180" r:id="rId31"/>
    <p:sldId id="2181" r:id="rId32"/>
    <p:sldId id="2182" r:id="rId33"/>
    <p:sldId id="2183" r:id="rId34"/>
    <p:sldId id="2188" r:id="rId35"/>
    <p:sldId id="2189" r:id="rId36"/>
    <p:sldId id="2190" r:id="rId37"/>
    <p:sldId id="2191" r:id="rId38"/>
    <p:sldId id="2192" r:id="rId39"/>
    <p:sldId id="2193" r:id="rId40"/>
    <p:sldId id="2194" r:id="rId41"/>
    <p:sldId id="2195" r:id="rId42"/>
    <p:sldId id="2196" r:id="rId43"/>
    <p:sldId id="2197" r:id="rId44"/>
    <p:sldId id="2198" r:id="rId45"/>
    <p:sldId id="1935" r:id="rId46"/>
    <p:sldId id="1918" r:id="rId47"/>
    <p:sldId id="2199" r:id="rId48"/>
    <p:sldId id="2200" r:id="rId49"/>
    <p:sldId id="2201" r:id="rId50"/>
    <p:sldId id="2202" r:id="rId51"/>
    <p:sldId id="2203" r:id="rId52"/>
    <p:sldId id="2204" r:id="rId53"/>
    <p:sldId id="2206" r:id="rId54"/>
    <p:sldId id="2205" r:id="rId55"/>
    <p:sldId id="2207" r:id="rId56"/>
    <p:sldId id="2208" r:id="rId57"/>
    <p:sldId id="1786" r:id="rId5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E7E7"/>
    <a:srgbClr val="7CCAB7"/>
    <a:srgbClr val="DCF1EC"/>
    <a:srgbClr val="F1F9F7"/>
    <a:srgbClr val="EAF6F3"/>
    <a:srgbClr val="F0F0F0"/>
    <a:srgbClr val="C6E6BD"/>
    <a:srgbClr val="50CFDA"/>
    <a:srgbClr val="5CAFFF"/>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156" d="100"/>
          <a:sy n="156" d="100"/>
        </p:scale>
        <p:origin x="906" y="126"/>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88CA5A22-EC9E-4A35-B4D9-8E6DF610F77E}"/>
    <pc:docChg chg="modSld">
      <pc:chgData name="Yoel Kortick" userId="167978f5-7f40-4909-85d5-d4149554ad4e" providerId="ADAL" clId="{88CA5A22-EC9E-4A35-B4D9-8E6DF610F77E}" dt="2024-03-24T05:03:49.422" v="9" actId="20577"/>
      <pc:docMkLst>
        <pc:docMk/>
      </pc:docMkLst>
      <pc:sldChg chg="modSp mod">
        <pc:chgData name="Yoel Kortick" userId="167978f5-7f40-4909-85d5-d4149554ad4e" providerId="ADAL" clId="{88CA5A22-EC9E-4A35-B4D9-8E6DF610F77E}" dt="2024-03-24T05:03:49.422" v="9" actId="20577"/>
        <pc:sldMkLst>
          <pc:docMk/>
          <pc:sldMk cId="3828660448" sldId="1918"/>
        </pc:sldMkLst>
        <pc:spChg chg="mod">
          <ac:chgData name="Yoel Kortick" userId="167978f5-7f40-4909-85d5-d4149554ad4e" providerId="ADAL" clId="{88CA5A22-EC9E-4A35-B4D9-8E6DF610F77E}" dt="2024-03-24T05:03:49.422" v="9" actId="20577"/>
          <ac:spMkLst>
            <pc:docMk/>
            <pc:sldMk cId="3828660448" sldId="1918"/>
            <ac:spMk id="4" creationId="{2490F34D-A7E2-4EA9-8B1A-78371A1F1CD1}"/>
          </ac:spMkLst>
        </pc:spChg>
      </pc:sldChg>
      <pc:sldChg chg="modSp mod">
        <pc:chgData name="Yoel Kortick" userId="167978f5-7f40-4909-85d5-d4149554ad4e" providerId="ADAL" clId="{88CA5A22-EC9E-4A35-B4D9-8E6DF610F77E}" dt="2024-03-24T04:28:21.033" v="0" actId="6549"/>
        <pc:sldMkLst>
          <pc:docMk/>
          <pc:sldMk cId="2400962821" sldId="2103"/>
        </pc:sldMkLst>
        <pc:spChg chg="mod">
          <ac:chgData name="Yoel Kortick" userId="167978f5-7f40-4909-85d5-d4149554ad4e" providerId="ADAL" clId="{88CA5A22-EC9E-4A35-B4D9-8E6DF610F77E}" dt="2024-03-24T04:28:21.033" v="0" actId="6549"/>
          <ac:spMkLst>
            <pc:docMk/>
            <pc:sldMk cId="2400962821" sldId="2103"/>
            <ac:spMk id="4" creationId="{2490F34D-A7E2-4EA9-8B1A-78371A1F1CD1}"/>
          </ac:spMkLst>
        </pc:spChg>
      </pc:sldChg>
    </pc:docChg>
  </pc:docChgLst>
  <pc:docChgLst>
    <pc:chgData name="Yoel Kortick" userId="167978f5-7f40-4909-85d5-d4149554ad4e" providerId="ADAL" clId="{1B48F7DA-AF6A-4E90-A688-210BB7E3CE8F}"/>
    <pc:docChg chg="undo custSel addSld delSld modSld sldOrd">
      <pc:chgData name="Yoel Kortick" userId="167978f5-7f40-4909-85d5-d4149554ad4e" providerId="ADAL" clId="{1B48F7DA-AF6A-4E90-A688-210BB7E3CE8F}" dt="2023-12-21T07:28:00.526" v="8720" actId="47"/>
      <pc:docMkLst>
        <pc:docMk/>
      </pc:docMkLst>
      <pc:sldChg chg="modSp mod">
        <pc:chgData name="Yoel Kortick" userId="167978f5-7f40-4909-85d5-d4149554ad4e" providerId="ADAL" clId="{1B48F7DA-AF6A-4E90-A688-210BB7E3CE8F}" dt="2023-12-21T04:20:22.024" v="8270" actId="20577"/>
        <pc:sldMkLst>
          <pc:docMk/>
          <pc:sldMk cId="3267142644" sldId="1724"/>
        </pc:sldMkLst>
        <pc:spChg chg="mod">
          <ac:chgData name="Yoel Kortick" userId="167978f5-7f40-4909-85d5-d4149554ad4e" providerId="ADAL" clId="{1B48F7DA-AF6A-4E90-A688-210BB7E3CE8F}" dt="2023-12-21T04:20:22.024" v="8270" actId="20577"/>
          <ac:spMkLst>
            <pc:docMk/>
            <pc:sldMk cId="3267142644" sldId="1724"/>
            <ac:spMk id="63" creationId="{2818E309-CE24-45E0-8F37-EFD6121F7540}"/>
          </ac:spMkLst>
        </pc:spChg>
      </pc:sldChg>
      <pc:sldChg chg="modSp mod">
        <pc:chgData name="Yoel Kortick" userId="167978f5-7f40-4909-85d5-d4149554ad4e" providerId="ADAL" clId="{1B48F7DA-AF6A-4E90-A688-210BB7E3CE8F}" dt="2023-12-20T04:12:06.195" v="0"/>
        <pc:sldMkLst>
          <pc:docMk/>
          <pc:sldMk cId="1404067891" sldId="1782"/>
        </pc:sldMkLst>
        <pc:spChg chg="mod">
          <ac:chgData name="Yoel Kortick" userId="167978f5-7f40-4909-85d5-d4149554ad4e" providerId="ADAL" clId="{1B48F7DA-AF6A-4E90-A688-210BB7E3CE8F}" dt="2023-12-20T04:12:06.195" v="0"/>
          <ac:spMkLst>
            <pc:docMk/>
            <pc:sldMk cId="1404067891" sldId="1782"/>
            <ac:spMk id="4" creationId="{A02F1239-CFFA-4E95-8A0B-536CBE397E4E}"/>
          </ac:spMkLst>
        </pc:spChg>
      </pc:sldChg>
      <pc:sldChg chg="del">
        <pc:chgData name="Yoel Kortick" userId="167978f5-7f40-4909-85d5-d4149554ad4e" providerId="ADAL" clId="{1B48F7DA-AF6A-4E90-A688-210BB7E3CE8F}" dt="2023-12-20T04:43:55.384" v="1291" actId="47"/>
        <pc:sldMkLst>
          <pc:docMk/>
          <pc:sldMk cId="3753056614" sldId="1791"/>
        </pc:sldMkLst>
      </pc:sldChg>
      <pc:sldChg chg="modSp">
        <pc:chgData name="Yoel Kortick" userId="167978f5-7f40-4909-85d5-d4149554ad4e" providerId="ADAL" clId="{1B48F7DA-AF6A-4E90-A688-210BB7E3CE8F}" dt="2023-12-20T04:45:34.659" v="1292"/>
        <pc:sldMkLst>
          <pc:docMk/>
          <pc:sldMk cId="1078410933" sldId="1792"/>
        </pc:sldMkLst>
        <pc:spChg chg="mod">
          <ac:chgData name="Yoel Kortick" userId="167978f5-7f40-4909-85d5-d4149554ad4e" providerId="ADAL" clId="{1B48F7DA-AF6A-4E90-A688-210BB7E3CE8F}" dt="2023-12-20T04:45:34.659" v="1292"/>
          <ac:spMkLst>
            <pc:docMk/>
            <pc:sldMk cId="1078410933" sldId="1792"/>
            <ac:spMk id="3" creationId="{440E2C51-CB70-4EE1-8E6B-DADCB74DEC44}"/>
          </ac:spMkLst>
        </pc:spChg>
      </pc:sldChg>
      <pc:sldChg chg="addSp modSp mod">
        <pc:chgData name="Yoel Kortick" userId="167978f5-7f40-4909-85d5-d4149554ad4e" providerId="ADAL" clId="{1B48F7DA-AF6A-4E90-A688-210BB7E3CE8F}" dt="2023-12-20T04:53:01.282" v="1416" actId="11529"/>
        <pc:sldMkLst>
          <pc:docMk/>
          <pc:sldMk cId="4132155335" sldId="1793"/>
        </pc:sldMkLst>
        <pc:spChg chg="mod">
          <ac:chgData name="Yoel Kortick" userId="167978f5-7f40-4909-85d5-d4149554ad4e" providerId="ADAL" clId="{1B48F7DA-AF6A-4E90-A688-210BB7E3CE8F}" dt="2023-12-20T04:45:34.659" v="1292"/>
          <ac:spMkLst>
            <pc:docMk/>
            <pc:sldMk cId="4132155335" sldId="1793"/>
            <ac:spMk id="3" creationId="{4FC18B40-6547-41EC-8A0E-1C8F40E0A42F}"/>
          </ac:spMkLst>
        </pc:spChg>
        <pc:spChg chg="mod">
          <ac:chgData name="Yoel Kortick" userId="167978f5-7f40-4909-85d5-d4149554ad4e" providerId="ADAL" clId="{1B48F7DA-AF6A-4E90-A688-210BB7E3CE8F}" dt="2023-12-20T04:51:24.145" v="1400" actId="404"/>
          <ac:spMkLst>
            <pc:docMk/>
            <pc:sldMk cId="4132155335" sldId="1793"/>
            <ac:spMk id="4" creationId="{2490F34D-A7E2-4EA9-8B1A-78371A1F1CD1}"/>
          </ac:spMkLst>
        </pc:spChg>
        <pc:spChg chg="add">
          <ac:chgData name="Yoel Kortick" userId="167978f5-7f40-4909-85d5-d4149554ad4e" providerId="ADAL" clId="{1B48F7DA-AF6A-4E90-A688-210BB7E3CE8F}" dt="2023-12-20T04:53:01.282" v="1416" actId="11529"/>
          <ac:spMkLst>
            <pc:docMk/>
            <pc:sldMk cId="4132155335" sldId="1793"/>
            <ac:spMk id="6" creationId="{6C626ADE-2BD7-F286-B8DF-1367C1CB0E92}"/>
          </ac:spMkLst>
        </pc:spChg>
        <pc:picChg chg="add mod">
          <ac:chgData name="Yoel Kortick" userId="167978f5-7f40-4909-85d5-d4149554ad4e" providerId="ADAL" clId="{1B48F7DA-AF6A-4E90-A688-210BB7E3CE8F}" dt="2023-12-20T04:52:51.946" v="1415" actId="1076"/>
          <ac:picMkLst>
            <pc:docMk/>
            <pc:sldMk cId="4132155335" sldId="1793"/>
            <ac:picMk id="5" creationId="{B46EF854-790F-7317-2FB3-82BE70F88A8F}"/>
          </ac:picMkLst>
        </pc:picChg>
      </pc:sldChg>
      <pc:sldChg chg="addSp delSp modSp mod">
        <pc:chgData name="Yoel Kortick" userId="167978f5-7f40-4909-85d5-d4149554ad4e" providerId="ADAL" clId="{1B48F7DA-AF6A-4E90-A688-210BB7E3CE8F}" dt="2023-12-20T05:17:48.876" v="1858" actId="14100"/>
        <pc:sldMkLst>
          <pc:docMk/>
          <pc:sldMk cId="2370129783" sldId="1917"/>
        </pc:sldMkLst>
        <pc:spChg chg="mod">
          <ac:chgData name="Yoel Kortick" userId="167978f5-7f40-4909-85d5-d4149554ad4e" providerId="ADAL" clId="{1B48F7DA-AF6A-4E90-A688-210BB7E3CE8F}" dt="2023-12-20T04:45:34.659" v="1292"/>
          <ac:spMkLst>
            <pc:docMk/>
            <pc:sldMk cId="2370129783" sldId="1917"/>
            <ac:spMk id="3" creationId="{4FC18B40-6547-41EC-8A0E-1C8F40E0A42F}"/>
          </ac:spMkLst>
        </pc:spChg>
        <pc:spChg chg="mod">
          <ac:chgData name="Yoel Kortick" userId="167978f5-7f40-4909-85d5-d4149554ad4e" providerId="ADAL" clId="{1B48F7DA-AF6A-4E90-A688-210BB7E3CE8F}" dt="2023-12-20T05:12:06.854" v="1839" actId="113"/>
          <ac:spMkLst>
            <pc:docMk/>
            <pc:sldMk cId="2370129783" sldId="1917"/>
            <ac:spMk id="4" creationId="{2490F34D-A7E2-4EA9-8B1A-78371A1F1CD1}"/>
          </ac:spMkLst>
        </pc:spChg>
        <pc:spChg chg="del">
          <ac:chgData name="Yoel Kortick" userId="167978f5-7f40-4909-85d5-d4149554ad4e" providerId="ADAL" clId="{1B48F7DA-AF6A-4E90-A688-210BB7E3CE8F}" dt="2023-12-20T05:09:00.916" v="1601" actId="478"/>
          <ac:spMkLst>
            <pc:docMk/>
            <pc:sldMk cId="2370129783" sldId="1917"/>
            <ac:spMk id="6" creationId="{664210A6-707B-FF6B-42C6-8D2F518B60E7}"/>
          </ac:spMkLst>
        </pc:spChg>
        <pc:spChg chg="mod">
          <ac:chgData name="Yoel Kortick" userId="167978f5-7f40-4909-85d5-d4149554ad4e" providerId="ADAL" clId="{1B48F7DA-AF6A-4E90-A688-210BB7E3CE8F}" dt="2023-12-20T05:10:08.751" v="1649" actId="14100"/>
          <ac:spMkLst>
            <pc:docMk/>
            <pc:sldMk cId="2370129783" sldId="1917"/>
            <ac:spMk id="8" creationId="{A8B7D853-E7D6-815E-9927-305C8DEC9799}"/>
          </ac:spMkLst>
        </pc:spChg>
        <pc:spChg chg="add mod">
          <ac:chgData name="Yoel Kortick" userId="167978f5-7f40-4909-85d5-d4149554ad4e" providerId="ADAL" clId="{1B48F7DA-AF6A-4E90-A688-210BB7E3CE8F}" dt="2023-12-20T05:17:48.876" v="1858" actId="14100"/>
          <ac:spMkLst>
            <pc:docMk/>
            <pc:sldMk cId="2370129783" sldId="1917"/>
            <ac:spMk id="11" creationId="{2771A077-5769-21F7-297A-B10FC908CCD8}"/>
          </ac:spMkLst>
        </pc:spChg>
        <pc:picChg chg="del">
          <ac:chgData name="Yoel Kortick" userId="167978f5-7f40-4909-85d5-d4149554ad4e" providerId="ADAL" clId="{1B48F7DA-AF6A-4E90-A688-210BB7E3CE8F}" dt="2023-12-20T05:09:02.433" v="1602" actId="478"/>
          <ac:picMkLst>
            <pc:docMk/>
            <pc:sldMk cId="2370129783" sldId="1917"/>
            <ac:picMk id="5" creationId="{2DE39C68-6CB9-A400-335E-B373D37FC71D}"/>
          </ac:picMkLst>
        </pc:picChg>
        <pc:picChg chg="add del mod ord">
          <ac:chgData name="Yoel Kortick" userId="167978f5-7f40-4909-85d5-d4149554ad4e" providerId="ADAL" clId="{1B48F7DA-AF6A-4E90-A688-210BB7E3CE8F}" dt="2023-12-20T05:09:53.340" v="1643" actId="478"/>
          <ac:picMkLst>
            <pc:docMk/>
            <pc:sldMk cId="2370129783" sldId="1917"/>
            <ac:picMk id="7" creationId="{88780F89-93DE-10D1-1214-D6EEDE40DBE4}"/>
          </ac:picMkLst>
        </pc:picChg>
        <pc:picChg chg="add mod ord">
          <ac:chgData name="Yoel Kortick" userId="167978f5-7f40-4909-85d5-d4149554ad4e" providerId="ADAL" clId="{1B48F7DA-AF6A-4E90-A688-210BB7E3CE8F}" dt="2023-12-20T05:10:10.972" v="1650" actId="208"/>
          <ac:picMkLst>
            <pc:docMk/>
            <pc:sldMk cId="2370129783" sldId="1917"/>
            <ac:picMk id="10" creationId="{7D44D52D-3FB9-25E4-93B4-5FA3D2E7922C}"/>
          </ac:picMkLst>
        </pc:picChg>
      </pc:sldChg>
      <pc:sldChg chg="addSp delSp modSp mod">
        <pc:chgData name="Yoel Kortick" userId="167978f5-7f40-4909-85d5-d4149554ad4e" providerId="ADAL" clId="{1B48F7DA-AF6A-4E90-A688-210BB7E3CE8F}" dt="2023-12-20T05:25:57.438" v="2226" actId="208"/>
        <pc:sldMkLst>
          <pc:docMk/>
          <pc:sldMk cId="3828660448" sldId="1918"/>
        </pc:sldMkLst>
        <pc:spChg chg="del">
          <ac:chgData name="Yoel Kortick" userId="167978f5-7f40-4909-85d5-d4149554ad4e" providerId="ADAL" clId="{1B48F7DA-AF6A-4E90-A688-210BB7E3CE8F}" dt="2023-12-20T05:22:05.451" v="1972" actId="478"/>
          <ac:spMkLst>
            <pc:docMk/>
            <pc:sldMk cId="3828660448" sldId="1918"/>
            <ac:spMk id="2" creationId="{3601361C-68CD-4D9A-C5A7-4A9DFAE41C5B}"/>
          </ac:spMkLst>
        </pc:spChg>
        <pc:spChg chg="mod">
          <ac:chgData name="Yoel Kortick" userId="167978f5-7f40-4909-85d5-d4149554ad4e" providerId="ADAL" clId="{1B48F7DA-AF6A-4E90-A688-210BB7E3CE8F}" dt="2023-12-20T05:21:59.500" v="1971"/>
          <ac:spMkLst>
            <pc:docMk/>
            <pc:sldMk cId="3828660448" sldId="1918"/>
            <ac:spMk id="3" creationId="{4FC18B40-6547-41EC-8A0E-1C8F40E0A42F}"/>
          </ac:spMkLst>
        </pc:spChg>
        <pc:spChg chg="mod">
          <ac:chgData name="Yoel Kortick" userId="167978f5-7f40-4909-85d5-d4149554ad4e" providerId="ADAL" clId="{1B48F7DA-AF6A-4E90-A688-210BB7E3CE8F}" dt="2023-12-20T05:24:24.241" v="2209" actId="27636"/>
          <ac:spMkLst>
            <pc:docMk/>
            <pc:sldMk cId="3828660448" sldId="1918"/>
            <ac:spMk id="4" creationId="{2490F34D-A7E2-4EA9-8B1A-78371A1F1CD1}"/>
          </ac:spMkLst>
        </pc:spChg>
        <pc:spChg chg="add del">
          <ac:chgData name="Yoel Kortick" userId="167978f5-7f40-4909-85d5-d4149554ad4e" providerId="ADAL" clId="{1B48F7DA-AF6A-4E90-A688-210BB7E3CE8F}" dt="2023-12-20T05:22:46.270" v="1982"/>
          <ac:spMkLst>
            <pc:docMk/>
            <pc:sldMk cId="3828660448" sldId="1918"/>
            <ac:spMk id="5" creationId="{2EB61CC3-988C-45B6-5787-BEC860DCBB28}"/>
          </ac:spMkLst>
        </pc:spChg>
        <pc:spChg chg="del">
          <ac:chgData name="Yoel Kortick" userId="167978f5-7f40-4909-85d5-d4149554ad4e" providerId="ADAL" clId="{1B48F7DA-AF6A-4E90-A688-210BB7E3CE8F}" dt="2023-12-20T05:22:05.451" v="1972" actId="478"/>
          <ac:spMkLst>
            <pc:docMk/>
            <pc:sldMk cId="3828660448" sldId="1918"/>
            <ac:spMk id="6" creationId="{6CCB612F-529F-CB16-96C2-2EDE1F6A0A89}"/>
          </ac:spMkLst>
        </pc:spChg>
        <pc:spChg chg="add">
          <ac:chgData name="Yoel Kortick" userId="167978f5-7f40-4909-85d5-d4149554ad4e" providerId="ADAL" clId="{1B48F7DA-AF6A-4E90-A688-210BB7E3CE8F}" dt="2023-12-20T05:25:54.216" v="2225" actId="11529"/>
          <ac:spMkLst>
            <pc:docMk/>
            <pc:sldMk cId="3828660448" sldId="1918"/>
            <ac:spMk id="10" creationId="{6636D1CB-A192-D450-0379-FF4CB46B5330}"/>
          </ac:spMkLst>
        </pc:spChg>
        <pc:picChg chg="del">
          <ac:chgData name="Yoel Kortick" userId="167978f5-7f40-4909-85d5-d4149554ad4e" providerId="ADAL" clId="{1B48F7DA-AF6A-4E90-A688-210BB7E3CE8F}" dt="2023-12-20T05:22:05.451" v="1972" actId="478"/>
          <ac:picMkLst>
            <pc:docMk/>
            <pc:sldMk cId="3828660448" sldId="1918"/>
            <ac:picMk id="8" creationId="{11496758-04A6-5C09-DACF-5062ED63D1C4}"/>
          </ac:picMkLst>
        </pc:picChg>
        <pc:picChg chg="add mod">
          <ac:chgData name="Yoel Kortick" userId="167978f5-7f40-4909-85d5-d4149554ad4e" providerId="ADAL" clId="{1B48F7DA-AF6A-4E90-A688-210BB7E3CE8F}" dt="2023-12-20T05:25:57.438" v="2226" actId="208"/>
          <ac:picMkLst>
            <pc:docMk/>
            <pc:sldMk cId="3828660448" sldId="1918"/>
            <ac:picMk id="9" creationId="{4021B22B-6917-22D2-9146-5AB9CF2F6470}"/>
          </ac:picMkLst>
        </pc:picChg>
        <pc:picChg chg="add del">
          <ac:chgData name="Yoel Kortick" userId="167978f5-7f40-4909-85d5-d4149554ad4e" providerId="ADAL" clId="{1B48F7DA-AF6A-4E90-A688-210BB7E3CE8F}" dt="2023-12-20T05:22:46.270" v="1982"/>
          <ac:picMkLst>
            <pc:docMk/>
            <pc:sldMk cId="3828660448" sldId="1918"/>
            <ac:picMk id="1025" creationId="{5C644CFB-1E00-AB53-7032-A777BA61594D}"/>
          </ac:picMkLst>
        </pc:picChg>
      </pc:sldChg>
      <pc:sldChg chg="addSp delSp modSp mod">
        <pc:chgData name="Yoel Kortick" userId="167978f5-7f40-4909-85d5-d4149554ad4e" providerId="ADAL" clId="{1B48F7DA-AF6A-4E90-A688-210BB7E3CE8F}" dt="2023-12-20T12:57:22.418" v="7401" actId="20577"/>
        <pc:sldMkLst>
          <pc:docMk/>
          <pc:sldMk cId="155175924" sldId="1922"/>
        </pc:sldMkLst>
        <pc:spChg chg="add mod">
          <ac:chgData name="Yoel Kortick" userId="167978f5-7f40-4909-85d5-d4149554ad4e" providerId="ADAL" clId="{1B48F7DA-AF6A-4E90-A688-210BB7E3CE8F}" dt="2023-12-20T06:22:04.307" v="3386" actId="20577"/>
          <ac:spMkLst>
            <pc:docMk/>
            <pc:sldMk cId="155175924" sldId="1922"/>
            <ac:spMk id="2" creationId="{34EB2799-162B-BD6E-42E2-C8FB42275F79}"/>
          </ac:spMkLst>
        </pc:spChg>
        <pc:spChg chg="mod">
          <ac:chgData name="Yoel Kortick" userId="167978f5-7f40-4909-85d5-d4149554ad4e" providerId="ADAL" clId="{1B48F7DA-AF6A-4E90-A688-210BB7E3CE8F}" dt="2023-12-20T05:48:26.776" v="2850" actId="27636"/>
          <ac:spMkLst>
            <pc:docMk/>
            <pc:sldMk cId="155175924" sldId="1922"/>
            <ac:spMk id="3" creationId="{4FC18B40-6547-41EC-8A0E-1C8F40E0A42F}"/>
          </ac:spMkLst>
        </pc:spChg>
        <pc:spChg chg="del">
          <ac:chgData name="Yoel Kortick" userId="167978f5-7f40-4909-85d5-d4149554ad4e" providerId="ADAL" clId="{1B48F7DA-AF6A-4E90-A688-210BB7E3CE8F}" dt="2023-12-20T05:50:44.372" v="2990" actId="478"/>
          <ac:spMkLst>
            <pc:docMk/>
            <pc:sldMk cId="155175924" sldId="1922"/>
            <ac:spMk id="6" creationId="{ABCEA96B-EC53-698A-5867-C0333A43F686}"/>
          </ac:spMkLst>
        </pc:spChg>
        <pc:spChg chg="mod">
          <ac:chgData name="Yoel Kortick" userId="167978f5-7f40-4909-85d5-d4149554ad4e" providerId="ADAL" clId="{1B48F7DA-AF6A-4E90-A688-210BB7E3CE8F}" dt="2023-12-20T12:57:22.418" v="7401" actId="20577"/>
          <ac:spMkLst>
            <pc:docMk/>
            <pc:sldMk cId="155175924" sldId="1922"/>
            <ac:spMk id="10" creationId="{19E9D55E-0049-4072-9DC2-48193A586191}"/>
          </ac:spMkLst>
        </pc:spChg>
        <pc:picChg chg="del">
          <ac:chgData name="Yoel Kortick" userId="167978f5-7f40-4909-85d5-d4149554ad4e" providerId="ADAL" clId="{1B48F7DA-AF6A-4E90-A688-210BB7E3CE8F}" dt="2023-12-20T05:50:42.291" v="2989" actId="478"/>
          <ac:picMkLst>
            <pc:docMk/>
            <pc:sldMk cId="155175924" sldId="1922"/>
            <ac:picMk id="5" creationId="{0872D062-ABCA-8499-CB4D-B52813B56B0B}"/>
          </ac:picMkLst>
        </pc:picChg>
        <pc:picChg chg="add mod">
          <ac:chgData name="Yoel Kortick" userId="167978f5-7f40-4909-85d5-d4149554ad4e" providerId="ADAL" clId="{1B48F7DA-AF6A-4E90-A688-210BB7E3CE8F}" dt="2023-12-20T06:22:30.207" v="3390" actId="208"/>
          <ac:picMkLst>
            <pc:docMk/>
            <pc:sldMk cId="155175924" sldId="1922"/>
            <ac:picMk id="5" creationId="{F1A371A5-9C26-8C57-9CDE-36EFADD2F637}"/>
          </ac:picMkLst>
        </pc:picChg>
        <pc:picChg chg="add del mod">
          <ac:chgData name="Yoel Kortick" userId="167978f5-7f40-4909-85d5-d4149554ad4e" providerId="ADAL" clId="{1B48F7DA-AF6A-4E90-A688-210BB7E3CE8F}" dt="2023-12-20T06:22:06.921" v="3387" actId="478"/>
          <ac:picMkLst>
            <pc:docMk/>
            <pc:sldMk cId="155175924" sldId="1922"/>
            <ac:picMk id="7" creationId="{D637147D-866D-C0DD-5830-FD91F4C8CA13}"/>
          </ac:picMkLst>
        </pc:picChg>
      </pc:sldChg>
      <pc:sldChg chg="modSp del mod">
        <pc:chgData name="Yoel Kortick" userId="167978f5-7f40-4909-85d5-d4149554ad4e" providerId="ADAL" clId="{1B48F7DA-AF6A-4E90-A688-210BB7E3CE8F}" dt="2023-12-20T06:24:40.590" v="3391" actId="47"/>
        <pc:sldMkLst>
          <pc:docMk/>
          <pc:sldMk cId="3426772566" sldId="1923"/>
        </pc:sldMkLst>
        <pc:spChg chg="mod">
          <ac:chgData name="Yoel Kortick" userId="167978f5-7f40-4909-85d5-d4149554ad4e" providerId="ADAL" clId="{1B48F7DA-AF6A-4E90-A688-210BB7E3CE8F}" dt="2023-12-20T05:48:26.776" v="2851" actId="27636"/>
          <ac:spMkLst>
            <pc:docMk/>
            <pc:sldMk cId="3426772566" sldId="1923"/>
            <ac:spMk id="3" creationId="{4FC18B40-6547-41EC-8A0E-1C8F40E0A42F}"/>
          </ac:spMkLst>
        </pc:spChg>
      </pc:sldChg>
      <pc:sldChg chg="addSp delSp modSp mod">
        <pc:chgData name="Yoel Kortick" userId="167978f5-7f40-4909-85d5-d4149554ad4e" providerId="ADAL" clId="{1B48F7DA-AF6A-4E90-A688-210BB7E3CE8F}" dt="2023-12-20T06:26:04.427" v="3491" actId="11529"/>
        <pc:sldMkLst>
          <pc:docMk/>
          <pc:sldMk cId="1969600818" sldId="1926"/>
        </pc:sldMkLst>
        <pc:spChg chg="mod">
          <ac:chgData name="Yoel Kortick" userId="167978f5-7f40-4909-85d5-d4149554ad4e" providerId="ADAL" clId="{1B48F7DA-AF6A-4E90-A688-210BB7E3CE8F}" dt="2023-12-20T05:48:26.786" v="2852" actId="27636"/>
          <ac:spMkLst>
            <pc:docMk/>
            <pc:sldMk cId="1969600818" sldId="1926"/>
            <ac:spMk id="3" creationId="{4FC18B40-6547-41EC-8A0E-1C8F40E0A42F}"/>
          </ac:spMkLst>
        </pc:spChg>
        <pc:spChg chg="del">
          <ac:chgData name="Yoel Kortick" userId="167978f5-7f40-4909-85d5-d4149554ad4e" providerId="ADAL" clId="{1B48F7DA-AF6A-4E90-A688-210BB7E3CE8F}" dt="2023-12-20T06:24:57.551" v="3396" actId="478"/>
          <ac:spMkLst>
            <pc:docMk/>
            <pc:sldMk cId="1969600818" sldId="1926"/>
            <ac:spMk id="5" creationId="{2D1BA1C4-D854-2DEC-E32B-0E247178C2C5}"/>
          </ac:spMkLst>
        </pc:spChg>
        <pc:spChg chg="add">
          <ac:chgData name="Yoel Kortick" userId="167978f5-7f40-4909-85d5-d4149554ad4e" providerId="ADAL" clId="{1B48F7DA-AF6A-4E90-A688-210BB7E3CE8F}" dt="2023-12-20T06:25:53.464" v="3489" actId="11529"/>
          <ac:spMkLst>
            <pc:docMk/>
            <pc:sldMk cId="1969600818" sldId="1926"/>
            <ac:spMk id="8" creationId="{375A2D0F-B8C5-AC95-69BB-D7CE05010BDE}"/>
          </ac:spMkLst>
        </pc:spChg>
        <pc:spChg chg="add">
          <ac:chgData name="Yoel Kortick" userId="167978f5-7f40-4909-85d5-d4149554ad4e" providerId="ADAL" clId="{1B48F7DA-AF6A-4E90-A688-210BB7E3CE8F}" dt="2023-12-20T06:25:59.261" v="3490" actId="11529"/>
          <ac:spMkLst>
            <pc:docMk/>
            <pc:sldMk cId="1969600818" sldId="1926"/>
            <ac:spMk id="9" creationId="{8F29BE01-4E95-6027-5536-08841D536DE3}"/>
          </ac:spMkLst>
        </pc:spChg>
        <pc:spChg chg="mod">
          <ac:chgData name="Yoel Kortick" userId="167978f5-7f40-4909-85d5-d4149554ad4e" providerId="ADAL" clId="{1B48F7DA-AF6A-4E90-A688-210BB7E3CE8F}" dt="2023-12-20T06:25:43.300" v="3487" actId="5793"/>
          <ac:spMkLst>
            <pc:docMk/>
            <pc:sldMk cId="1969600818" sldId="1926"/>
            <ac:spMk id="10" creationId="{19E9D55E-0049-4072-9DC2-48193A586191}"/>
          </ac:spMkLst>
        </pc:spChg>
        <pc:spChg chg="add">
          <ac:chgData name="Yoel Kortick" userId="167978f5-7f40-4909-85d5-d4149554ad4e" providerId="ADAL" clId="{1B48F7DA-AF6A-4E90-A688-210BB7E3CE8F}" dt="2023-12-20T06:26:04.427" v="3491" actId="11529"/>
          <ac:spMkLst>
            <pc:docMk/>
            <pc:sldMk cId="1969600818" sldId="1926"/>
            <ac:spMk id="11" creationId="{4EED4CC4-255B-4619-BC65-8C5F38B3930E}"/>
          </ac:spMkLst>
        </pc:spChg>
        <pc:picChg chg="del">
          <ac:chgData name="Yoel Kortick" userId="167978f5-7f40-4909-85d5-d4149554ad4e" providerId="ADAL" clId="{1B48F7DA-AF6A-4E90-A688-210BB7E3CE8F}" dt="2023-12-20T06:24:44.010" v="3392" actId="478"/>
          <ac:picMkLst>
            <pc:docMk/>
            <pc:sldMk cId="1969600818" sldId="1926"/>
            <ac:picMk id="4" creationId="{282B507D-B652-588A-D400-19F27CB6FFB9}"/>
          </ac:picMkLst>
        </pc:picChg>
        <pc:picChg chg="add mod ord">
          <ac:chgData name="Yoel Kortick" userId="167978f5-7f40-4909-85d5-d4149554ad4e" providerId="ADAL" clId="{1B48F7DA-AF6A-4E90-A688-210BB7E3CE8F}" dt="2023-12-20T06:25:48.378" v="3488" actId="208"/>
          <ac:picMkLst>
            <pc:docMk/>
            <pc:sldMk cId="1969600818" sldId="1926"/>
            <ac:picMk id="6" creationId="{B596A2F2-C7A6-E3C6-E50E-5538B11C89BE}"/>
          </ac:picMkLst>
        </pc:picChg>
        <pc:cxnChg chg="del">
          <ac:chgData name="Yoel Kortick" userId="167978f5-7f40-4909-85d5-d4149554ad4e" providerId="ADAL" clId="{1B48F7DA-AF6A-4E90-A688-210BB7E3CE8F}" dt="2023-12-20T06:24:56.428" v="3395" actId="478"/>
          <ac:cxnSpMkLst>
            <pc:docMk/>
            <pc:sldMk cId="1969600818" sldId="1926"/>
            <ac:cxnSpMk id="7" creationId="{8DB0FDDD-6EE1-40A6-3315-33C9A968BA31}"/>
          </ac:cxnSpMkLst>
        </pc:cxnChg>
      </pc:sldChg>
      <pc:sldChg chg="modSp">
        <pc:chgData name="Yoel Kortick" userId="167978f5-7f40-4909-85d5-d4149554ad4e" providerId="ADAL" clId="{1B48F7DA-AF6A-4E90-A688-210BB7E3CE8F}" dt="2023-12-20T05:21:59.500" v="1971"/>
        <pc:sldMkLst>
          <pc:docMk/>
          <pc:sldMk cId="732818305" sldId="1935"/>
        </pc:sldMkLst>
        <pc:spChg chg="mod">
          <ac:chgData name="Yoel Kortick" userId="167978f5-7f40-4909-85d5-d4149554ad4e" providerId="ADAL" clId="{1B48F7DA-AF6A-4E90-A688-210BB7E3CE8F}" dt="2023-12-20T05:21:59.500" v="1971"/>
          <ac:spMkLst>
            <pc:docMk/>
            <pc:sldMk cId="732818305" sldId="1935"/>
            <ac:spMk id="3" creationId="{440E2C51-CB70-4EE1-8E6B-DADCB74DEC44}"/>
          </ac:spMkLst>
        </pc:spChg>
      </pc:sldChg>
      <pc:sldChg chg="modSp">
        <pc:chgData name="Yoel Kortick" userId="167978f5-7f40-4909-85d5-d4149554ad4e" providerId="ADAL" clId="{1B48F7DA-AF6A-4E90-A688-210BB7E3CE8F}" dt="2023-12-20T05:48:26.707" v="2848"/>
        <pc:sldMkLst>
          <pc:docMk/>
          <pc:sldMk cId="947444753" sldId="1936"/>
        </pc:sldMkLst>
        <pc:spChg chg="mod">
          <ac:chgData name="Yoel Kortick" userId="167978f5-7f40-4909-85d5-d4149554ad4e" providerId="ADAL" clId="{1B48F7DA-AF6A-4E90-A688-210BB7E3CE8F}" dt="2023-12-20T05:48:26.707" v="2848"/>
          <ac:spMkLst>
            <pc:docMk/>
            <pc:sldMk cId="947444753" sldId="1936"/>
            <ac:spMk id="3" creationId="{440E2C51-CB70-4EE1-8E6B-DADCB74DEC44}"/>
          </ac:spMkLst>
        </pc:spChg>
      </pc:sldChg>
      <pc:sldChg chg="addSp modSp mod">
        <pc:chgData name="Yoel Kortick" userId="167978f5-7f40-4909-85d5-d4149554ad4e" providerId="ADAL" clId="{1B48F7DA-AF6A-4E90-A688-210BB7E3CE8F}" dt="2023-12-20T07:13:10.803" v="3731" actId="20577"/>
        <pc:sldMkLst>
          <pc:docMk/>
          <pc:sldMk cId="4076534036" sldId="1939"/>
        </pc:sldMkLst>
        <pc:spChg chg="mod">
          <ac:chgData name="Yoel Kortick" userId="167978f5-7f40-4909-85d5-d4149554ad4e" providerId="ADAL" clId="{1B48F7DA-AF6A-4E90-A688-210BB7E3CE8F}" dt="2023-12-20T05:48:26.791" v="2853" actId="27636"/>
          <ac:spMkLst>
            <pc:docMk/>
            <pc:sldMk cId="4076534036" sldId="1939"/>
            <ac:spMk id="3" creationId="{4FC18B40-6547-41EC-8A0E-1C8F40E0A42F}"/>
          </ac:spMkLst>
        </pc:spChg>
        <pc:spChg chg="mod">
          <ac:chgData name="Yoel Kortick" userId="167978f5-7f40-4909-85d5-d4149554ad4e" providerId="ADAL" clId="{1B48F7DA-AF6A-4E90-A688-210BB7E3CE8F}" dt="2023-12-20T07:13:10.803" v="3731" actId="20577"/>
          <ac:spMkLst>
            <pc:docMk/>
            <pc:sldMk cId="4076534036" sldId="1939"/>
            <ac:spMk id="10" creationId="{19E9D55E-0049-4072-9DC2-48193A586191}"/>
          </ac:spMkLst>
        </pc:spChg>
        <pc:picChg chg="add mod">
          <ac:chgData name="Yoel Kortick" userId="167978f5-7f40-4909-85d5-d4149554ad4e" providerId="ADAL" clId="{1B48F7DA-AF6A-4E90-A688-210BB7E3CE8F}" dt="2023-12-20T06:42:36.497" v="3566" actId="208"/>
          <ac:picMkLst>
            <pc:docMk/>
            <pc:sldMk cId="4076534036" sldId="1939"/>
            <ac:picMk id="4" creationId="{F939997C-7D2F-B801-7230-318442B3A937}"/>
          </ac:picMkLst>
        </pc:picChg>
      </pc:sldChg>
      <pc:sldChg chg="modSp del mod">
        <pc:chgData name="Yoel Kortick" userId="167978f5-7f40-4909-85d5-d4149554ad4e" providerId="ADAL" clId="{1B48F7DA-AF6A-4E90-A688-210BB7E3CE8F}" dt="2023-12-20T07:10:12.557" v="3567" actId="47"/>
        <pc:sldMkLst>
          <pc:docMk/>
          <pc:sldMk cId="3459588836" sldId="1975"/>
        </pc:sldMkLst>
        <pc:spChg chg="mod">
          <ac:chgData name="Yoel Kortick" userId="167978f5-7f40-4909-85d5-d4149554ad4e" providerId="ADAL" clId="{1B48F7DA-AF6A-4E90-A688-210BB7E3CE8F}" dt="2023-12-20T05:48:26.796" v="2854" actId="27636"/>
          <ac:spMkLst>
            <pc:docMk/>
            <pc:sldMk cId="3459588836" sldId="1975"/>
            <ac:spMk id="3" creationId="{4FC18B40-6547-41EC-8A0E-1C8F40E0A42F}"/>
          </ac:spMkLst>
        </pc:spChg>
      </pc:sldChg>
      <pc:sldChg chg="addSp delSp modSp mod">
        <pc:chgData name="Yoel Kortick" userId="167978f5-7f40-4909-85d5-d4149554ad4e" providerId="ADAL" clId="{1B48F7DA-AF6A-4E90-A688-210BB7E3CE8F}" dt="2023-12-20T07:12:45.854" v="3719" actId="208"/>
        <pc:sldMkLst>
          <pc:docMk/>
          <pc:sldMk cId="659316361" sldId="1976"/>
        </pc:sldMkLst>
        <pc:spChg chg="mod">
          <ac:chgData name="Yoel Kortick" userId="167978f5-7f40-4909-85d5-d4149554ad4e" providerId="ADAL" clId="{1B48F7DA-AF6A-4E90-A688-210BB7E3CE8F}" dt="2023-12-20T05:48:26.802" v="2855" actId="27636"/>
          <ac:spMkLst>
            <pc:docMk/>
            <pc:sldMk cId="659316361" sldId="1976"/>
            <ac:spMk id="3" creationId="{4FC18B40-6547-41EC-8A0E-1C8F40E0A42F}"/>
          </ac:spMkLst>
        </pc:spChg>
        <pc:spChg chg="mod">
          <ac:chgData name="Yoel Kortick" userId="167978f5-7f40-4909-85d5-d4149554ad4e" providerId="ADAL" clId="{1B48F7DA-AF6A-4E90-A688-210BB7E3CE8F}" dt="2023-12-20T07:12:33.358" v="3684" actId="14100"/>
          <ac:spMkLst>
            <pc:docMk/>
            <pc:sldMk cId="659316361" sldId="1976"/>
            <ac:spMk id="5" creationId="{3DD46861-DF7A-2403-0037-920041155781}"/>
          </ac:spMkLst>
        </pc:spChg>
        <pc:spChg chg="add mod">
          <ac:chgData name="Yoel Kortick" userId="167978f5-7f40-4909-85d5-d4149554ad4e" providerId="ADAL" clId="{1B48F7DA-AF6A-4E90-A688-210BB7E3CE8F}" dt="2023-12-20T07:12:44.103" v="3718" actId="14100"/>
          <ac:spMkLst>
            <pc:docMk/>
            <pc:sldMk cId="659316361" sldId="1976"/>
            <ac:spMk id="7" creationId="{3FBD1505-52D3-1582-8A8D-2CDCE0840E90}"/>
          </ac:spMkLst>
        </pc:spChg>
        <pc:spChg chg="mod">
          <ac:chgData name="Yoel Kortick" userId="167978f5-7f40-4909-85d5-d4149554ad4e" providerId="ADAL" clId="{1B48F7DA-AF6A-4E90-A688-210BB7E3CE8F}" dt="2023-12-20T07:11:55.939" v="3677" actId="313"/>
          <ac:spMkLst>
            <pc:docMk/>
            <pc:sldMk cId="659316361" sldId="1976"/>
            <ac:spMk id="16" creationId="{B2EAFB0F-283B-6DD5-8EF5-A3939B56B78E}"/>
          </ac:spMkLst>
        </pc:spChg>
        <pc:picChg chg="del">
          <ac:chgData name="Yoel Kortick" userId="167978f5-7f40-4909-85d5-d4149554ad4e" providerId="ADAL" clId="{1B48F7DA-AF6A-4E90-A688-210BB7E3CE8F}" dt="2023-12-20T07:11:57.908" v="3678" actId="478"/>
          <ac:picMkLst>
            <pc:docMk/>
            <pc:sldMk cId="659316361" sldId="1976"/>
            <ac:picMk id="4" creationId="{89B2C8BB-2D78-FB97-C003-8415B069D74D}"/>
          </ac:picMkLst>
        </pc:picChg>
        <pc:picChg chg="add mod ord">
          <ac:chgData name="Yoel Kortick" userId="167978f5-7f40-4909-85d5-d4149554ad4e" providerId="ADAL" clId="{1B48F7DA-AF6A-4E90-A688-210BB7E3CE8F}" dt="2023-12-20T07:12:45.854" v="3719" actId="208"/>
          <ac:picMkLst>
            <pc:docMk/>
            <pc:sldMk cId="659316361" sldId="1976"/>
            <ac:picMk id="6" creationId="{26476C19-A02D-A0A6-B9F7-7D77F74ACE9C}"/>
          </ac:picMkLst>
        </pc:picChg>
      </pc:sldChg>
      <pc:sldChg chg="modSp del mod">
        <pc:chgData name="Yoel Kortick" userId="167978f5-7f40-4909-85d5-d4149554ad4e" providerId="ADAL" clId="{1B48F7DA-AF6A-4E90-A688-210BB7E3CE8F}" dt="2023-12-20T07:13:22.026" v="3732" actId="47"/>
        <pc:sldMkLst>
          <pc:docMk/>
          <pc:sldMk cId="4146543981" sldId="1977"/>
        </pc:sldMkLst>
        <pc:spChg chg="mod">
          <ac:chgData name="Yoel Kortick" userId="167978f5-7f40-4909-85d5-d4149554ad4e" providerId="ADAL" clId="{1B48F7DA-AF6A-4E90-A688-210BB7E3CE8F}" dt="2023-12-20T05:48:26.806" v="2856" actId="27636"/>
          <ac:spMkLst>
            <pc:docMk/>
            <pc:sldMk cId="4146543981" sldId="1977"/>
            <ac:spMk id="3" creationId="{4FC18B40-6547-41EC-8A0E-1C8F40E0A42F}"/>
          </ac:spMkLst>
        </pc:spChg>
      </pc:sldChg>
      <pc:sldChg chg="modSp">
        <pc:chgData name="Yoel Kortick" userId="167978f5-7f40-4909-85d5-d4149554ad4e" providerId="ADAL" clId="{1B48F7DA-AF6A-4E90-A688-210BB7E3CE8F}" dt="2023-12-20T07:29:02.366" v="4186"/>
        <pc:sldMkLst>
          <pc:docMk/>
          <pc:sldMk cId="529348470" sldId="1995"/>
        </pc:sldMkLst>
        <pc:spChg chg="mod">
          <ac:chgData name="Yoel Kortick" userId="167978f5-7f40-4909-85d5-d4149554ad4e" providerId="ADAL" clId="{1B48F7DA-AF6A-4E90-A688-210BB7E3CE8F}" dt="2023-12-20T07:29:02.366" v="4186"/>
          <ac:spMkLst>
            <pc:docMk/>
            <pc:sldMk cId="529348470" sldId="1995"/>
            <ac:spMk id="3" creationId="{440E2C51-CB70-4EE1-8E6B-DADCB74DEC44}"/>
          </ac:spMkLst>
        </pc:spChg>
      </pc:sldChg>
      <pc:sldChg chg="addSp modSp mod">
        <pc:chgData name="Yoel Kortick" userId="167978f5-7f40-4909-85d5-d4149554ad4e" providerId="ADAL" clId="{1B48F7DA-AF6A-4E90-A688-210BB7E3CE8F}" dt="2023-12-20T11:22:07.263" v="4528" actId="1035"/>
        <pc:sldMkLst>
          <pc:docMk/>
          <pc:sldMk cId="2945707853" sldId="1996"/>
        </pc:sldMkLst>
        <pc:spChg chg="mod">
          <ac:chgData name="Yoel Kortick" userId="167978f5-7f40-4909-85d5-d4149554ad4e" providerId="ADAL" clId="{1B48F7DA-AF6A-4E90-A688-210BB7E3CE8F}" dt="2023-12-20T07:29:02.366" v="4186"/>
          <ac:spMkLst>
            <pc:docMk/>
            <pc:sldMk cId="2945707853" sldId="1996"/>
            <ac:spMk id="3" creationId="{4FC18B40-6547-41EC-8A0E-1C8F40E0A42F}"/>
          </ac:spMkLst>
        </pc:spChg>
        <pc:spChg chg="mod">
          <ac:chgData name="Yoel Kortick" userId="167978f5-7f40-4909-85d5-d4149554ad4e" providerId="ADAL" clId="{1B48F7DA-AF6A-4E90-A688-210BB7E3CE8F}" dt="2023-12-20T11:21:47.464" v="4523" actId="14100"/>
          <ac:spMkLst>
            <pc:docMk/>
            <pc:sldMk cId="2945707853" sldId="1996"/>
            <ac:spMk id="10" creationId="{19E9D55E-0049-4072-9DC2-48193A586191}"/>
          </ac:spMkLst>
        </pc:spChg>
        <pc:picChg chg="add mod">
          <ac:chgData name="Yoel Kortick" userId="167978f5-7f40-4909-85d5-d4149554ad4e" providerId="ADAL" clId="{1B48F7DA-AF6A-4E90-A688-210BB7E3CE8F}" dt="2023-12-20T11:22:07.263" v="4528" actId="1035"/>
          <ac:picMkLst>
            <pc:docMk/>
            <pc:sldMk cId="2945707853" sldId="1996"/>
            <ac:picMk id="4" creationId="{F1B08F2C-FF0A-0B6B-F840-4EF40C17D076}"/>
          </ac:picMkLst>
        </pc:picChg>
      </pc:sldChg>
      <pc:sldChg chg="modSp mod">
        <pc:chgData name="Yoel Kortick" userId="167978f5-7f40-4909-85d5-d4149554ad4e" providerId="ADAL" clId="{1B48F7DA-AF6A-4E90-A688-210BB7E3CE8F}" dt="2023-12-20T12:53:23.527" v="7334" actId="20577"/>
        <pc:sldMkLst>
          <pc:docMk/>
          <pc:sldMk cId="1269053929" sldId="1997"/>
        </pc:sldMkLst>
        <pc:spChg chg="mod">
          <ac:chgData name="Yoel Kortick" userId="167978f5-7f40-4909-85d5-d4149554ad4e" providerId="ADAL" clId="{1B48F7DA-AF6A-4E90-A688-210BB7E3CE8F}" dt="2023-12-20T12:53:23.527" v="7334" actId="20577"/>
          <ac:spMkLst>
            <pc:docMk/>
            <pc:sldMk cId="1269053929" sldId="1997"/>
            <ac:spMk id="4" creationId="{2490F34D-A7E2-4EA9-8B1A-78371A1F1CD1}"/>
          </ac:spMkLst>
        </pc:spChg>
      </pc:sldChg>
      <pc:sldChg chg="del">
        <pc:chgData name="Yoel Kortick" userId="167978f5-7f40-4909-85d5-d4149554ad4e" providerId="ADAL" clId="{1B48F7DA-AF6A-4E90-A688-210BB7E3CE8F}" dt="2023-12-20T04:43:53.833" v="1290" actId="47"/>
        <pc:sldMkLst>
          <pc:docMk/>
          <pc:sldMk cId="2381708409" sldId="1998"/>
        </pc:sldMkLst>
      </pc:sldChg>
      <pc:sldChg chg="addSp delSp modSp mod">
        <pc:chgData name="Yoel Kortick" userId="167978f5-7f40-4909-85d5-d4149554ad4e" providerId="ADAL" clId="{1B48F7DA-AF6A-4E90-A688-210BB7E3CE8F}" dt="2023-12-20T05:27:15.163" v="2269" actId="11529"/>
        <pc:sldMkLst>
          <pc:docMk/>
          <pc:sldMk cId="1356658148" sldId="1999"/>
        </pc:sldMkLst>
        <pc:spChg chg="mod">
          <ac:chgData name="Yoel Kortick" userId="167978f5-7f40-4909-85d5-d4149554ad4e" providerId="ADAL" clId="{1B48F7DA-AF6A-4E90-A688-210BB7E3CE8F}" dt="2023-12-20T05:26:53.848" v="2258" actId="1037"/>
          <ac:spMkLst>
            <pc:docMk/>
            <pc:sldMk cId="1356658148" sldId="1999"/>
            <ac:spMk id="2" creationId="{3D4AF8BD-1442-4618-6610-06F5B8E44175}"/>
          </ac:spMkLst>
        </pc:spChg>
        <pc:spChg chg="mod">
          <ac:chgData name="Yoel Kortick" userId="167978f5-7f40-4909-85d5-d4149554ad4e" providerId="ADAL" clId="{1B48F7DA-AF6A-4E90-A688-210BB7E3CE8F}" dt="2023-12-20T05:21:59.500" v="1971"/>
          <ac:spMkLst>
            <pc:docMk/>
            <pc:sldMk cId="1356658148" sldId="1999"/>
            <ac:spMk id="3" creationId="{4FC18B40-6547-41EC-8A0E-1C8F40E0A42F}"/>
          </ac:spMkLst>
        </pc:spChg>
        <pc:spChg chg="mod">
          <ac:chgData name="Yoel Kortick" userId="167978f5-7f40-4909-85d5-d4149554ad4e" providerId="ADAL" clId="{1B48F7DA-AF6A-4E90-A688-210BB7E3CE8F}" dt="2023-12-20T05:26:37.338" v="2246" actId="20577"/>
          <ac:spMkLst>
            <pc:docMk/>
            <pc:sldMk cId="1356658148" sldId="1999"/>
            <ac:spMk id="4" creationId="{2490F34D-A7E2-4EA9-8B1A-78371A1F1CD1}"/>
          </ac:spMkLst>
        </pc:spChg>
        <pc:spChg chg="mod">
          <ac:chgData name="Yoel Kortick" userId="167978f5-7f40-4909-85d5-d4149554ad4e" providerId="ADAL" clId="{1B48F7DA-AF6A-4E90-A688-210BB7E3CE8F}" dt="2023-12-20T05:27:06.239" v="2267" actId="1036"/>
          <ac:spMkLst>
            <pc:docMk/>
            <pc:sldMk cId="1356658148" sldId="1999"/>
            <ac:spMk id="7" creationId="{3593285D-90C0-0E29-FD44-164100EDE382}"/>
          </ac:spMkLst>
        </pc:spChg>
        <pc:picChg chg="del">
          <ac:chgData name="Yoel Kortick" userId="167978f5-7f40-4909-85d5-d4149554ad4e" providerId="ADAL" clId="{1B48F7DA-AF6A-4E90-A688-210BB7E3CE8F}" dt="2023-12-20T05:26:39.975" v="2247" actId="478"/>
          <ac:picMkLst>
            <pc:docMk/>
            <pc:sldMk cId="1356658148" sldId="1999"/>
            <ac:picMk id="5" creationId="{C02243CE-5E03-9BF9-BC5C-F7CC47FA9D25}"/>
          </ac:picMkLst>
        </pc:picChg>
        <pc:picChg chg="add mod ord">
          <ac:chgData name="Yoel Kortick" userId="167978f5-7f40-4909-85d5-d4149554ad4e" providerId="ADAL" clId="{1B48F7DA-AF6A-4E90-A688-210BB7E3CE8F}" dt="2023-12-20T05:27:08.463" v="2268" actId="208"/>
          <ac:picMkLst>
            <pc:docMk/>
            <pc:sldMk cId="1356658148" sldId="1999"/>
            <ac:picMk id="8" creationId="{3DD86C47-737D-712E-7923-8A5EE0DA2E79}"/>
          </ac:picMkLst>
        </pc:picChg>
        <pc:cxnChg chg="add">
          <ac:chgData name="Yoel Kortick" userId="167978f5-7f40-4909-85d5-d4149554ad4e" providerId="ADAL" clId="{1B48F7DA-AF6A-4E90-A688-210BB7E3CE8F}" dt="2023-12-20T05:27:15.163" v="2269" actId="11529"/>
          <ac:cxnSpMkLst>
            <pc:docMk/>
            <pc:sldMk cId="1356658148" sldId="1999"/>
            <ac:cxnSpMk id="10" creationId="{6866F0E2-E8C0-6573-00E9-492E95CA73DB}"/>
          </ac:cxnSpMkLst>
        </pc:cxnChg>
      </pc:sldChg>
      <pc:sldChg chg="addSp delSp modSp mod">
        <pc:chgData name="Yoel Kortick" userId="167978f5-7f40-4909-85d5-d4149554ad4e" providerId="ADAL" clId="{1B48F7DA-AF6A-4E90-A688-210BB7E3CE8F}" dt="2023-12-20T05:31:35.012" v="2350" actId="20577"/>
        <pc:sldMkLst>
          <pc:docMk/>
          <pc:sldMk cId="654802575" sldId="2000"/>
        </pc:sldMkLst>
        <pc:spChg chg="del">
          <ac:chgData name="Yoel Kortick" userId="167978f5-7f40-4909-85d5-d4149554ad4e" providerId="ADAL" clId="{1B48F7DA-AF6A-4E90-A688-210BB7E3CE8F}" dt="2023-12-20T05:30:59.239" v="2340" actId="478"/>
          <ac:spMkLst>
            <pc:docMk/>
            <pc:sldMk cId="654802575" sldId="2000"/>
            <ac:spMk id="2" creationId="{D985FEF9-AC7A-84AE-09BB-554B4005F4D4}"/>
          </ac:spMkLst>
        </pc:spChg>
        <pc:spChg chg="mod">
          <ac:chgData name="Yoel Kortick" userId="167978f5-7f40-4909-85d5-d4149554ad4e" providerId="ADAL" clId="{1B48F7DA-AF6A-4E90-A688-210BB7E3CE8F}" dt="2023-12-20T05:21:59.500" v="1971"/>
          <ac:spMkLst>
            <pc:docMk/>
            <pc:sldMk cId="654802575" sldId="2000"/>
            <ac:spMk id="3" creationId="{4FC18B40-6547-41EC-8A0E-1C8F40E0A42F}"/>
          </ac:spMkLst>
        </pc:spChg>
        <pc:spChg chg="mod">
          <ac:chgData name="Yoel Kortick" userId="167978f5-7f40-4909-85d5-d4149554ad4e" providerId="ADAL" clId="{1B48F7DA-AF6A-4E90-A688-210BB7E3CE8F}" dt="2023-12-20T05:31:35.012" v="2350" actId="20577"/>
          <ac:spMkLst>
            <pc:docMk/>
            <pc:sldMk cId="654802575" sldId="2000"/>
            <ac:spMk id="4" creationId="{2490F34D-A7E2-4EA9-8B1A-78371A1F1CD1}"/>
          </ac:spMkLst>
        </pc:spChg>
        <pc:spChg chg="del">
          <ac:chgData name="Yoel Kortick" userId="167978f5-7f40-4909-85d5-d4149554ad4e" providerId="ADAL" clId="{1B48F7DA-AF6A-4E90-A688-210BB7E3CE8F}" dt="2023-12-20T05:30:59.239" v="2340" actId="478"/>
          <ac:spMkLst>
            <pc:docMk/>
            <pc:sldMk cId="654802575" sldId="2000"/>
            <ac:spMk id="5" creationId="{A67088F6-3E8E-8676-734B-83F05BFD5B2C}"/>
          </ac:spMkLst>
        </pc:spChg>
        <pc:spChg chg="del">
          <ac:chgData name="Yoel Kortick" userId="167978f5-7f40-4909-85d5-d4149554ad4e" providerId="ADAL" clId="{1B48F7DA-AF6A-4E90-A688-210BB7E3CE8F}" dt="2023-12-20T05:31:05.812" v="2343" actId="478"/>
          <ac:spMkLst>
            <pc:docMk/>
            <pc:sldMk cId="654802575" sldId="2000"/>
            <ac:spMk id="7" creationId="{9907FF53-D826-711E-9A58-320FC48E15F5}"/>
          </ac:spMkLst>
        </pc:spChg>
        <pc:spChg chg="del">
          <ac:chgData name="Yoel Kortick" userId="167978f5-7f40-4909-85d5-d4149554ad4e" providerId="ADAL" clId="{1B48F7DA-AF6A-4E90-A688-210BB7E3CE8F}" dt="2023-12-20T05:31:01.165" v="2341" actId="478"/>
          <ac:spMkLst>
            <pc:docMk/>
            <pc:sldMk cId="654802575" sldId="2000"/>
            <ac:spMk id="9" creationId="{8EAF7E23-9E90-B79D-8870-AE7393715496}"/>
          </ac:spMkLst>
        </pc:spChg>
        <pc:spChg chg="add del mod">
          <ac:chgData name="Yoel Kortick" userId="167978f5-7f40-4909-85d5-d4149554ad4e" providerId="ADAL" clId="{1B48F7DA-AF6A-4E90-A688-210BB7E3CE8F}" dt="2023-12-20T05:31:25.637" v="2348" actId="478"/>
          <ac:spMkLst>
            <pc:docMk/>
            <pc:sldMk cId="654802575" sldId="2000"/>
            <ac:spMk id="11" creationId="{FACDC855-51DD-C2F6-B0BB-5141CEF57BE7}"/>
          </ac:spMkLst>
        </pc:spChg>
        <pc:picChg chg="del">
          <ac:chgData name="Yoel Kortick" userId="167978f5-7f40-4909-85d5-d4149554ad4e" providerId="ADAL" clId="{1B48F7DA-AF6A-4E90-A688-210BB7E3CE8F}" dt="2023-12-20T05:30:55.286" v="2339" actId="478"/>
          <ac:picMkLst>
            <pc:docMk/>
            <pc:sldMk cId="654802575" sldId="2000"/>
            <ac:picMk id="8" creationId="{AAF95F66-9ABB-42CC-7EAE-C1E51B2F28DD}"/>
          </ac:picMkLst>
        </pc:picChg>
        <pc:picChg chg="add mod">
          <ac:chgData name="Yoel Kortick" userId="167978f5-7f40-4909-85d5-d4149554ad4e" providerId="ADAL" clId="{1B48F7DA-AF6A-4E90-A688-210BB7E3CE8F}" dt="2023-12-20T05:31:15.534" v="2344" actId="208"/>
          <ac:picMkLst>
            <pc:docMk/>
            <pc:sldMk cId="654802575" sldId="2000"/>
            <ac:picMk id="10" creationId="{382E7F03-CF31-CE55-E520-145409A8D727}"/>
          </ac:picMkLst>
        </pc:picChg>
        <pc:cxnChg chg="add">
          <ac:chgData name="Yoel Kortick" userId="167978f5-7f40-4909-85d5-d4149554ad4e" providerId="ADAL" clId="{1B48F7DA-AF6A-4E90-A688-210BB7E3CE8F}" dt="2023-12-20T05:31:29.577" v="2349" actId="11529"/>
          <ac:cxnSpMkLst>
            <pc:docMk/>
            <pc:sldMk cId="654802575" sldId="2000"/>
            <ac:cxnSpMk id="13" creationId="{0C3B1D19-4A57-D71B-E563-4D8626F045AC}"/>
          </ac:cxnSpMkLst>
        </pc:cxnChg>
      </pc:sldChg>
      <pc:sldChg chg="addSp delSp modSp mod">
        <pc:chgData name="Yoel Kortick" userId="167978f5-7f40-4909-85d5-d4149554ad4e" providerId="ADAL" clId="{1B48F7DA-AF6A-4E90-A688-210BB7E3CE8F}" dt="2023-12-20T12:57:04.898" v="7387" actId="20577"/>
        <pc:sldMkLst>
          <pc:docMk/>
          <pc:sldMk cId="946172633" sldId="2001"/>
        </pc:sldMkLst>
        <pc:spChg chg="mod">
          <ac:chgData name="Yoel Kortick" userId="167978f5-7f40-4909-85d5-d4149554ad4e" providerId="ADAL" clId="{1B48F7DA-AF6A-4E90-A688-210BB7E3CE8F}" dt="2023-12-20T05:21:59.500" v="1971"/>
          <ac:spMkLst>
            <pc:docMk/>
            <pc:sldMk cId="946172633" sldId="2001"/>
            <ac:spMk id="3" creationId="{4FC18B40-6547-41EC-8A0E-1C8F40E0A42F}"/>
          </ac:spMkLst>
        </pc:spChg>
        <pc:spChg chg="mod">
          <ac:chgData name="Yoel Kortick" userId="167978f5-7f40-4909-85d5-d4149554ad4e" providerId="ADAL" clId="{1B48F7DA-AF6A-4E90-A688-210BB7E3CE8F}" dt="2023-12-20T05:44:12.849" v="2575" actId="20577"/>
          <ac:spMkLst>
            <pc:docMk/>
            <pc:sldMk cId="946172633" sldId="2001"/>
            <ac:spMk id="4" creationId="{2490F34D-A7E2-4EA9-8B1A-78371A1F1CD1}"/>
          </ac:spMkLst>
        </pc:spChg>
        <pc:spChg chg="add mod">
          <ac:chgData name="Yoel Kortick" userId="167978f5-7f40-4909-85d5-d4149554ad4e" providerId="ADAL" clId="{1B48F7DA-AF6A-4E90-A688-210BB7E3CE8F}" dt="2023-12-20T12:57:04.898" v="7387" actId="20577"/>
          <ac:spMkLst>
            <pc:docMk/>
            <pc:sldMk cId="946172633" sldId="2001"/>
            <ac:spMk id="7" creationId="{6796FFAF-880B-A727-52DA-5F9FA791BF06}"/>
          </ac:spMkLst>
        </pc:spChg>
        <pc:picChg chg="del">
          <ac:chgData name="Yoel Kortick" userId="167978f5-7f40-4909-85d5-d4149554ad4e" providerId="ADAL" clId="{1B48F7DA-AF6A-4E90-A688-210BB7E3CE8F}" dt="2023-12-20T05:44:14.722" v="2576" actId="478"/>
          <ac:picMkLst>
            <pc:docMk/>
            <pc:sldMk cId="946172633" sldId="2001"/>
            <ac:picMk id="5" creationId="{260915F2-B6AD-6306-AF34-86A2F747E696}"/>
          </ac:picMkLst>
        </pc:picChg>
        <pc:picChg chg="add del mod">
          <ac:chgData name="Yoel Kortick" userId="167978f5-7f40-4909-85d5-d4149554ad4e" providerId="ADAL" clId="{1B48F7DA-AF6A-4E90-A688-210BB7E3CE8F}" dt="2023-12-20T06:10:49.298" v="3370" actId="478"/>
          <ac:picMkLst>
            <pc:docMk/>
            <pc:sldMk cId="946172633" sldId="2001"/>
            <ac:picMk id="6" creationId="{3C9F8804-ED2E-5AEC-A8C4-07AD66F02EE7}"/>
          </ac:picMkLst>
        </pc:picChg>
        <pc:picChg chg="add mod">
          <ac:chgData name="Yoel Kortick" userId="167978f5-7f40-4909-85d5-d4149554ad4e" providerId="ADAL" clId="{1B48F7DA-AF6A-4E90-A688-210BB7E3CE8F}" dt="2023-12-20T06:11:01.152" v="3382" actId="208"/>
          <ac:picMkLst>
            <pc:docMk/>
            <pc:sldMk cId="946172633" sldId="2001"/>
            <ac:picMk id="9" creationId="{851F4F1B-01C4-126D-1FEE-D18A3E835152}"/>
          </ac:picMkLst>
        </pc:picChg>
      </pc:sldChg>
      <pc:sldChg chg="modSp del">
        <pc:chgData name="Yoel Kortick" userId="167978f5-7f40-4909-85d5-d4149554ad4e" providerId="ADAL" clId="{1B48F7DA-AF6A-4E90-A688-210BB7E3CE8F}" dt="2023-12-20T05:47:11.206" v="2847" actId="47"/>
        <pc:sldMkLst>
          <pc:docMk/>
          <pc:sldMk cId="2251509354" sldId="2002"/>
        </pc:sldMkLst>
        <pc:spChg chg="mod">
          <ac:chgData name="Yoel Kortick" userId="167978f5-7f40-4909-85d5-d4149554ad4e" providerId="ADAL" clId="{1B48F7DA-AF6A-4E90-A688-210BB7E3CE8F}" dt="2023-12-20T05:21:59.500" v="1971"/>
          <ac:spMkLst>
            <pc:docMk/>
            <pc:sldMk cId="2251509354" sldId="2002"/>
            <ac:spMk id="3" creationId="{4FC18B40-6547-41EC-8A0E-1C8F40E0A42F}"/>
          </ac:spMkLst>
        </pc:spChg>
      </pc:sldChg>
      <pc:sldChg chg="addSp modSp mod">
        <pc:chgData name="Yoel Kortick" userId="167978f5-7f40-4909-85d5-d4149554ad4e" providerId="ADAL" clId="{1B48F7DA-AF6A-4E90-A688-210BB7E3CE8F}" dt="2023-12-20T11:29:51.568" v="4772" actId="14100"/>
        <pc:sldMkLst>
          <pc:docMk/>
          <pc:sldMk cId="130197306" sldId="2003"/>
        </pc:sldMkLst>
        <pc:spChg chg="mod">
          <ac:chgData name="Yoel Kortick" userId="167978f5-7f40-4909-85d5-d4149554ad4e" providerId="ADAL" clId="{1B48F7DA-AF6A-4E90-A688-210BB7E3CE8F}" dt="2023-12-20T07:29:02.366" v="4186"/>
          <ac:spMkLst>
            <pc:docMk/>
            <pc:sldMk cId="130197306" sldId="2003"/>
            <ac:spMk id="3" creationId="{4FC18B40-6547-41EC-8A0E-1C8F40E0A42F}"/>
          </ac:spMkLst>
        </pc:spChg>
        <pc:spChg chg="add">
          <ac:chgData name="Yoel Kortick" userId="167978f5-7f40-4909-85d5-d4149554ad4e" providerId="ADAL" clId="{1B48F7DA-AF6A-4E90-A688-210BB7E3CE8F}" dt="2023-12-20T11:26:53.577" v="4691" actId="11529"/>
          <ac:spMkLst>
            <pc:docMk/>
            <pc:sldMk cId="130197306" sldId="2003"/>
            <ac:spMk id="5" creationId="{1001C2C1-FE1E-7CD1-CE6D-19B0BB6C2DE5}"/>
          </ac:spMkLst>
        </pc:spChg>
        <pc:spChg chg="add mod">
          <ac:chgData name="Yoel Kortick" userId="167978f5-7f40-4909-85d5-d4149554ad4e" providerId="ADAL" clId="{1B48F7DA-AF6A-4E90-A688-210BB7E3CE8F}" dt="2023-12-20T11:29:51.568" v="4772" actId="14100"/>
          <ac:spMkLst>
            <pc:docMk/>
            <pc:sldMk cId="130197306" sldId="2003"/>
            <ac:spMk id="7" creationId="{B82B545F-1641-FAA8-1372-F082A197CDAE}"/>
          </ac:spMkLst>
        </pc:spChg>
        <pc:spChg chg="mod">
          <ac:chgData name="Yoel Kortick" userId="167978f5-7f40-4909-85d5-d4149554ad4e" providerId="ADAL" clId="{1B48F7DA-AF6A-4E90-A688-210BB7E3CE8F}" dt="2023-12-20T11:26:44.663" v="4687" actId="20577"/>
          <ac:spMkLst>
            <pc:docMk/>
            <pc:sldMk cId="130197306" sldId="2003"/>
            <ac:spMk id="10" creationId="{19E9D55E-0049-4072-9DC2-48193A586191}"/>
          </ac:spMkLst>
        </pc:spChg>
        <pc:picChg chg="add mod">
          <ac:chgData name="Yoel Kortick" userId="167978f5-7f40-4909-85d5-d4149554ad4e" providerId="ADAL" clId="{1B48F7DA-AF6A-4E90-A688-210BB7E3CE8F}" dt="2023-12-20T11:26:48.718" v="4690" actId="14100"/>
          <ac:picMkLst>
            <pc:docMk/>
            <pc:sldMk cId="130197306" sldId="2003"/>
            <ac:picMk id="4" creationId="{3B6D09D2-911C-7E91-FE1A-4A65FD5868AB}"/>
          </ac:picMkLst>
        </pc:picChg>
        <pc:picChg chg="add mod">
          <ac:chgData name="Yoel Kortick" userId="167978f5-7f40-4909-85d5-d4149554ad4e" providerId="ADAL" clId="{1B48F7DA-AF6A-4E90-A688-210BB7E3CE8F}" dt="2023-12-20T11:29:48.607" v="4771" actId="1076"/>
          <ac:picMkLst>
            <pc:docMk/>
            <pc:sldMk cId="130197306" sldId="2003"/>
            <ac:picMk id="6" creationId="{29790BE3-2AFD-9316-D4E2-1BB73C0C0DE7}"/>
          </ac:picMkLst>
        </pc:picChg>
      </pc:sldChg>
      <pc:sldChg chg="addSp delSp modSp mod">
        <pc:chgData name="Yoel Kortick" userId="167978f5-7f40-4909-85d5-d4149554ad4e" providerId="ADAL" clId="{1B48F7DA-AF6A-4E90-A688-210BB7E3CE8F}" dt="2023-12-20T11:29:25.243" v="4759" actId="208"/>
        <pc:sldMkLst>
          <pc:docMk/>
          <pc:sldMk cId="841814455" sldId="2004"/>
        </pc:sldMkLst>
        <pc:spChg chg="mod">
          <ac:chgData name="Yoel Kortick" userId="167978f5-7f40-4909-85d5-d4149554ad4e" providerId="ADAL" clId="{1B48F7DA-AF6A-4E90-A688-210BB7E3CE8F}" dt="2023-12-20T07:29:02.366" v="4186"/>
          <ac:spMkLst>
            <pc:docMk/>
            <pc:sldMk cId="841814455" sldId="2004"/>
            <ac:spMk id="3" creationId="{4FC18B40-6547-41EC-8A0E-1C8F40E0A42F}"/>
          </ac:spMkLst>
        </pc:spChg>
        <pc:spChg chg="del">
          <ac:chgData name="Yoel Kortick" userId="167978f5-7f40-4909-85d5-d4149554ad4e" providerId="ADAL" clId="{1B48F7DA-AF6A-4E90-A688-210BB7E3CE8F}" dt="2023-12-20T11:28:55.530" v="4701" actId="478"/>
          <ac:spMkLst>
            <pc:docMk/>
            <pc:sldMk cId="841814455" sldId="2004"/>
            <ac:spMk id="5" creationId="{C116341A-F81D-8FDC-DCD9-B8423A27A9FA}"/>
          </ac:spMkLst>
        </pc:spChg>
        <pc:spChg chg="del">
          <ac:chgData name="Yoel Kortick" userId="167978f5-7f40-4909-85d5-d4149554ad4e" providerId="ADAL" clId="{1B48F7DA-AF6A-4E90-A688-210BB7E3CE8F}" dt="2023-12-20T11:28:54.487" v="4700" actId="478"/>
          <ac:spMkLst>
            <pc:docMk/>
            <pc:sldMk cId="841814455" sldId="2004"/>
            <ac:spMk id="6" creationId="{6E7150AE-7A9A-1BFE-FC61-AC564FA3771C}"/>
          </ac:spMkLst>
        </pc:spChg>
        <pc:spChg chg="add del mod">
          <ac:chgData name="Yoel Kortick" userId="167978f5-7f40-4909-85d5-d4149554ad4e" providerId="ADAL" clId="{1B48F7DA-AF6A-4E90-A688-210BB7E3CE8F}" dt="2023-12-20T11:28:51.279" v="4699" actId="478"/>
          <ac:spMkLst>
            <pc:docMk/>
            <pc:sldMk cId="841814455" sldId="2004"/>
            <ac:spMk id="9" creationId="{838F6A55-4DDB-E8FD-653C-4F9271101EE7}"/>
          </ac:spMkLst>
        </pc:spChg>
        <pc:spChg chg="del mod">
          <ac:chgData name="Yoel Kortick" userId="167978f5-7f40-4909-85d5-d4149554ad4e" providerId="ADAL" clId="{1B48F7DA-AF6A-4E90-A688-210BB7E3CE8F}" dt="2023-12-20T11:28:47.970" v="4698" actId="478"/>
          <ac:spMkLst>
            <pc:docMk/>
            <pc:sldMk cId="841814455" sldId="2004"/>
            <ac:spMk id="10" creationId="{19E9D55E-0049-4072-9DC2-48193A586191}"/>
          </ac:spMkLst>
        </pc:spChg>
        <pc:spChg chg="add mod">
          <ac:chgData name="Yoel Kortick" userId="167978f5-7f40-4909-85d5-d4149554ad4e" providerId="ADAL" clId="{1B48F7DA-AF6A-4E90-A688-210BB7E3CE8F}" dt="2023-12-20T11:29:23.027" v="4758" actId="207"/>
          <ac:spMkLst>
            <pc:docMk/>
            <pc:sldMk cId="841814455" sldId="2004"/>
            <ac:spMk id="11" creationId="{DFB0FA40-7EC5-4C32-E76B-A36F05B071B7}"/>
          </ac:spMkLst>
        </pc:spChg>
        <pc:picChg chg="add mod ord">
          <ac:chgData name="Yoel Kortick" userId="167978f5-7f40-4909-85d5-d4149554ad4e" providerId="ADAL" clId="{1B48F7DA-AF6A-4E90-A688-210BB7E3CE8F}" dt="2023-12-20T11:29:25.243" v="4759" actId="208"/>
          <ac:picMkLst>
            <pc:docMk/>
            <pc:sldMk cId="841814455" sldId="2004"/>
            <ac:picMk id="4" creationId="{A0A6C94C-60F4-EB04-3E67-94AE324CD4E3}"/>
          </ac:picMkLst>
        </pc:picChg>
        <pc:picChg chg="del">
          <ac:chgData name="Yoel Kortick" userId="167978f5-7f40-4909-85d5-d4149554ad4e" providerId="ADAL" clId="{1B48F7DA-AF6A-4E90-A688-210BB7E3CE8F}" dt="2023-12-20T11:28:34.150" v="4692" actId="478"/>
          <ac:picMkLst>
            <pc:docMk/>
            <pc:sldMk cId="841814455" sldId="2004"/>
            <ac:picMk id="7" creationId="{ED3EC977-AD70-74B8-6B29-058F5958EA91}"/>
          </ac:picMkLst>
        </pc:picChg>
      </pc:sldChg>
      <pc:sldChg chg="addSp delSp modSp mod">
        <pc:chgData name="Yoel Kortick" userId="167978f5-7f40-4909-85d5-d4149554ad4e" providerId="ADAL" clId="{1B48F7DA-AF6A-4E90-A688-210BB7E3CE8F}" dt="2023-12-20T11:39:55.212" v="5211" actId="1038"/>
        <pc:sldMkLst>
          <pc:docMk/>
          <pc:sldMk cId="1343478844" sldId="2005"/>
        </pc:sldMkLst>
        <pc:spChg chg="mod">
          <ac:chgData name="Yoel Kortick" userId="167978f5-7f40-4909-85d5-d4149554ad4e" providerId="ADAL" clId="{1B48F7DA-AF6A-4E90-A688-210BB7E3CE8F}" dt="2023-12-20T07:29:02.366" v="4186"/>
          <ac:spMkLst>
            <pc:docMk/>
            <pc:sldMk cId="1343478844" sldId="2005"/>
            <ac:spMk id="3" creationId="{4FC18B40-6547-41EC-8A0E-1C8F40E0A42F}"/>
          </ac:spMkLst>
        </pc:spChg>
        <pc:spChg chg="del">
          <ac:chgData name="Yoel Kortick" userId="167978f5-7f40-4909-85d5-d4149554ad4e" providerId="ADAL" clId="{1B48F7DA-AF6A-4E90-A688-210BB7E3CE8F}" dt="2023-12-20T11:39:20.879" v="5203" actId="478"/>
          <ac:spMkLst>
            <pc:docMk/>
            <pc:sldMk cId="1343478844" sldId="2005"/>
            <ac:spMk id="5" creationId="{C116341A-F81D-8FDC-DCD9-B8423A27A9FA}"/>
          </ac:spMkLst>
        </pc:spChg>
        <pc:spChg chg="add">
          <ac:chgData name="Yoel Kortick" userId="167978f5-7f40-4909-85d5-d4149554ad4e" providerId="ADAL" clId="{1B48F7DA-AF6A-4E90-A688-210BB7E3CE8F}" dt="2023-12-20T11:39:43.803" v="5209" actId="11529"/>
          <ac:spMkLst>
            <pc:docMk/>
            <pc:sldMk cId="1343478844" sldId="2005"/>
            <ac:spMk id="6" creationId="{0F649E20-F0DB-7AF8-A20D-02F34E717B6C}"/>
          </ac:spMkLst>
        </pc:spChg>
        <pc:spChg chg="add mod">
          <ac:chgData name="Yoel Kortick" userId="167978f5-7f40-4909-85d5-d4149554ad4e" providerId="ADAL" clId="{1B48F7DA-AF6A-4E90-A688-210BB7E3CE8F}" dt="2023-12-20T11:39:55.212" v="5211" actId="1038"/>
          <ac:spMkLst>
            <pc:docMk/>
            <pc:sldMk cId="1343478844" sldId="2005"/>
            <ac:spMk id="8" creationId="{6628B774-CBB1-B092-653E-96D66E6AFA5A}"/>
          </ac:spMkLst>
        </pc:spChg>
        <pc:spChg chg="mod">
          <ac:chgData name="Yoel Kortick" userId="167978f5-7f40-4909-85d5-d4149554ad4e" providerId="ADAL" clId="{1B48F7DA-AF6A-4E90-A688-210BB7E3CE8F}" dt="2023-12-20T11:39:36.140" v="5208" actId="255"/>
          <ac:spMkLst>
            <pc:docMk/>
            <pc:sldMk cId="1343478844" sldId="2005"/>
            <ac:spMk id="10" creationId="{19E9D55E-0049-4072-9DC2-48193A586191}"/>
          </ac:spMkLst>
        </pc:spChg>
        <pc:picChg chg="add mod">
          <ac:chgData name="Yoel Kortick" userId="167978f5-7f40-4909-85d5-d4149554ad4e" providerId="ADAL" clId="{1B48F7DA-AF6A-4E90-A688-210BB7E3CE8F}" dt="2023-12-20T11:39:23.205" v="5204" actId="208"/>
          <ac:picMkLst>
            <pc:docMk/>
            <pc:sldMk cId="1343478844" sldId="2005"/>
            <ac:picMk id="4" creationId="{AB5081D8-C0F2-5E04-423C-9A5FAB470371}"/>
          </ac:picMkLst>
        </pc:picChg>
        <pc:picChg chg="del">
          <ac:chgData name="Yoel Kortick" userId="167978f5-7f40-4909-85d5-d4149554ad4e" providerId="ADAL" clId="{1B48F7DA-AF6A-4E90-A688-210BB7E3CE8F}" dt="2023-12-20T11:37:36.829" v="5075" actId="478"/>
          <ac:picMkLst>
            <pc:docMk/>
            <pc:sldMk cId="1343478844" sldId="2005"/>
            <ac:picMk id="7" creationId="{BD2D06A9-E0CA-E007-0CC3-CA0C5E2E966D}"/>
          </ac:picMkLst>
        </pc:picChg>
      </pc:sldChg>
      <pc:sldChg chg="addSp delSp modSp mod">
        <pc:chgData name="Yoel Kortick" userId="167978f5-7f40-4909-85d5-d4149554ad4e" providerId="ADAL" clId="{1B48F7DA-AF6A-4E90-A688-210BB7E3CE8F}" dt="2023-12-20T11:41:55.893" v="5262" actId="208"/>
        <pc:sldMkLst>
          <pc:docMk/>
          <pc:sldMk cId="2340199546" sldId="2006"/>
        </pc:sldMkLst>
        <pc:spChg chg="mod">
          <ac:chgData name="Yoel Kortick" userId="167978f5-7f40-4909-85d5-d4149554ad4e" providerId="ADAL" clId="{1B48F7DA-AF6A-4E90-A688-210BB7E3CE8F}" dt="2023-12-20T07:29:02.366" v="4186"/>
          <ac:spMkLst>
            <pc:docMk/>
            <pc:sldMk cId="2340199546" sldId="2006"/>
            <ac:spMk id="3" creationId="{4FC18B40-6547-41EC-8A0E-1C8F40E0A42F}"/>
          </ac:spMkLst>
        </pc:spChg>
        <pc:spChg chg="mod">
          <ac:chgData name="Yoel Kortick" userId="167978f5-7f40-4909-85d5-d4149554ad4e" providerId="ADAL" clId="{1B48F7DA-AF6A-4E90-A688-210BB7E3CE8F}" dt="2023-12-20T11:41:49.058" v="5261" actId="14100"/>
          <ac:spMkLst>
            <pc:docMk/>
            <pc:sldMk cId="2340199546" sldId="2006"/>
            <ac:spMk id="5" creationId="{C116341A-F81D-8FDC-DCD9-B8423A27A9FA}"/>
          </ac:spMkLst>
        </pc:spChg>
        <pc:spChg chg="mod">
          <ac:chgData name="Yoel Kortick" userId="167978f5-7f40-4909-85d5-d4149554ad4e" providerId="ADAL" clId="{1B48F7DA-AF6A-4E90-A688-210BB7E3CE8F}" dt="2023-12-20T11:41:34.885" v="5251" actId="14100"/>
          <ac:spMkLst>
            <pc:docMk/>
            <pc:sldMk cId="2340199546" sldId="2006"/>
            <ac:spMk id="10" creationId="{19E9D55E-0049-4072-9DC2-48193A586191}"/>
          </ac:spMkLst>
        </pc:spChg>
        <pc:picChg chg="del">
          <ac:chgData name="Yoel Kortick" userId="167978f5-7f40-4909-85d5-d4149554ad4e" providerId="ADAL" clId="{1B48F7DA-AF6A-4E90-A688-210BB7E3CE8F}" dt="2023-12-20T11:41:36.202" v="5252" actId="478"/>
          <ac:picMkLst>
            <pc:docMk/>
            <pc:sldMk cId="2340199546" sldId="2006"/>
            <ac:picMk id="4" creationId="{5776B4F1-3C4D-1CF6-F52C-B7454B81C6A2}"/>
          </ac:picMkLst>
        </pc:picChg>
        <pc:picChg chg="add mod ord">
          <ac:chgData name="Yoel Kortick" userId="167978f5-7f40-4909-85d5-d4149554ad4e" providerId="ADAL" clId="{1B48F7DA-AF6A-4E90-A688-210BB7E3CE8F}" dt="2023-12-20T11:41:55.893" v="5262" actId="208"/>
          <ac:picMkLst>
            <pc:docMk/>
            <pc:sldMk cId="2340199546" sldId="2006"/>
            <ac:picMk id="6" creationId="{B3D35FD9-ADFA-5BB8-3FD5-0330C34EE718}"/>
          </ac:picMkLst>
        </pc:picChg>
      </pc:sldChg>
      <pc:sldChg chg="addSp delSp modSp mod">
        <pc:chgData name="Yoel Kortick" userId="167978f5-7f40-4909-85d5-d4149554ad4e" providerId="ADAL" clId="{1B48F7DA-AF6A-4E90-A688-210BB7E3CE8F}" dt="2023-12-20T11:43:20.324" v="5396" actId="20577"/>
        <pc:sldMkLst>
          <pc:docMk/>
          <pc:sldMk cId="3471335470" sldId="2007"/>
        </pc:sldMkLst>
        <pc:spChg chg="mod">
          <ac:chgData name="Yoel Kortick" userId="167978f5-7f40-4909-85d5-d4149554ad4e" providerId="ADAL" clId="{1B48F7DA-AF6A-4E90-A688-210BB7E3CE8F}" dt="2023-12-20T07:29:02.366" v="4186"/>
          <ac:spMkLst>
            <pc:docMk/>
            <pc:sldMk cId="3471335470" sldId="2007"/>
            <ac:spMk id="3" creationId="{4FC18B40-6547-41EC-8A0E-1C8F40E0A42F}"/>
          </ac:spMkLst>
        </pc:spChg>
        <pc:spChg chg="mod">
          <ac:chgData name="Yoel Kortick" userId="167978f5-7f40-4909-85d5-d4149554ad4e" providerId="ADAL" clId="{1B48F7DA-AF6A-4E90-A688-210BB7E3CE8F}" dt="2023-12-20T11:43:13.044" v="5394" actId="1036"/>
          <ac:spMkLst>
            <pc:docMk/>
            <pc:sldMk cId="3471335470" sldId="2007"/>
            <ac:spMk id="5" creationId="{C116341A-F81D-8FDC-DCD9-B8423A27A9FA}"/>
          </ac:spMkLst>
        </pc:spChg>
        <pc:spChg chg="mod">
          <ac:chgData name="Yoel Kortick" userId="167978f5-7f40-4909-85d5-d4149554ad4e" providerId="ADAL" clId="{1B48F7DA-AF6A-4E90-A688-210BB7E3CE8F}" dt="2023-12-20T11:43:20.324" v="5396" actId="20577"/>
          <ac:spMkLst>
            <pc:docMk/>
            <pc:sldMk cId="3471335470" sldId="2007"/>
            <ac:spMk id="10" creationId="{19E9D55E-0049-4072-9DC2-48193A586191}"/>
          </ac:spMkLst>
        </pc:spChg>
        <pc:picChg chg="add mod ord">
          <ac:chgData name="Yoel Kortick" userId="167978f5-7f40-4909-85d5-d4149554ad4e" providerId="ADAL" clId="{1B48F7DA-AF6A-4E90-A688-210BB7E3CE8F}" dt="2023-12-20T11:43:15.698" v="5395" actId="208"/>
          <ac:picMkLst>
            <pc:docMk/>
            <pc:sldMk cId="3471335470" sldId="2007"/>
            <ac:picMk id="4" creationId="{D1DD0133-EECE-BF4D-D8F6-2A4CD61A5130}"/>
          </ac:picMkLst>
        </pc:picChg>
        <pc:picChg chg="del">
          <ac:chgData name="Yoel Kortick" userId="167978f5-7f40-4909-85d5-d4149554ad4e" providerId="ADAL" clId="{1B48F7DA-AF6A-4E90-A688-210BB7E3CE8F}" dt="2023-12-20T11:42:21.407" v="5263" actId="478"/>
          <ac:picMkLst>
            <pc:docMk/>
            <pc:sldMk cId="3471335470" sldId="2007"/>
            <ac:picMk id="6" creationId="{159DA54F-E7AA-C0DB-8A58-2A4338253539}"/>
          </ac:picMkLst>
        </pc:picChg>
      </pc:sldChg>
      <pc:sldChg chg="delSp modSp mod">
        <pc:chgData name="Yoel Kortick" userId="167978f5-7f40-4909-85d5-d4149554ad4e" providerId="ADAL" clId="{1B48F7DA-AF6A-4E90-A688-210BB7E3CE8F}" dt="2023-12-20T12:59:53.026" v="7466" actId="313"/>
        <pc:sldMkLst>
          <pc:docMk/>
          <pc:sldMk cId="4253246006" sldId="2008"/>
        </pc:sldMkLst>
        <pc:spChg chg="mod">
          <ac:chgData name="Yoel Kortick" userId="167978f5-7f40-4909-85d5-d4149554ad4e" providerId="ADAL" clId="{1B48F7DA-AF6A-4E90-A688-210BB7E3CE8F}" dt="2023-12-20T07:29:02.366" v="4186"/>
          <ac:spMkLst>
            <pc:docMk/>
            <pc:sldMk cId="4253246006" sldId="2008"/>
            <ac:spMk id="3" creationId="{4FC18B40-6547-41EC-8A0E-1C8F40E0A42F}"/>
          </ac:spMkLst>
        </pc:spChg>
        <pc:spChg chg="del">
          <ac:chgData name="Yoel Kortick" userId="167978f5-7f40-4909-85d5-d4149554ad4e" providerId="ADAL" clId="{1B48F7DA-AF6A-4E90-A688-210BB7E3CE8F}" dt="2023-12-20T11:54:46.689" v="5569" actId="478"/>
          <ac:spMkLst>
            <pc:docMk/>
            <pc:sldMk cId="4253246006" sldId="2008"/>
            <ac:spMk id="5" creationId="{C116341A-F81D-8FDC-DCD9-B8423A27A9FA}"/>
          </ac:spMkLst>
        </pc:spChg>
        <pc:spChg chg="mod">
          <ac:chgData name="Yoel Kortick" userId="167978f5-7f40-4909-85d5-d4149554ad4e" providerId="ADAL" clId="{1B48F7DA-AF6A-4E90-A688-210BB7E3CE8F}" dt="2023-12-20T12:59:53.026" v="7466" actId="313"/>
          <ac:spMkLst>
            <pc:docMk/>
            <pc:sldMk cId="4253246006" sldId="2008"/>
            <ac:spMk id="10" creationId="{19E9D55E-0049-4072-9DC2-48193A586191}"/>
          </ac:spMkLst>
        </pc:spChg>
        <pc:picChg chg="del">
          <ac:chgData name="Yoel Kortick" userId="167978f5-7f40-4909-85d5-d4149554ad4e" providerId="ADAL" clId="{1B48F7DA-AF6A-4E90-A688-210BB7E3CE8F}" dt="2023-12-20T11:43:44.481" v="5397" actId="478"/>
          <ac:picMkLst>
            <pc:docMk/>
            <pc:sldMk cId="4253246006" sldId="2008"/>
            <ac:picMk id="4" creationId="{66B87EA8-3110-D7F0-E2A7-1A8AE7348A7C}"/>
          </ac:picMkLst>
        </pc:picChg>
      </pc:sldChg>
      <pc:sldChg chg="modSp mod ord">
        <pc:chgData name="Yoel Kortick" userId="167978f5-7f40-4909-85d5-d4149554ad4e" providerId="ADAL" clId="{1B48F7DA-AF6A-4E90-A688-210BB7E3CE8F}" dt="2023-12-21T07:17:04.371" v="8579" actId="20577"/>
        <pc:sldMkLst>
          <pc:docMk/>
          <pc:sldMk cId="421026720" sldId="2009"/>
        </pc:sldMkLst>
        <pc:spChg chg="mod">
          <ac:chgData name="Yoel Kortick" userId="167978f5-7f40-4909-85d5-d4149554ad4e" providerId="ADAL" clId="{1B48F7DA-AF6A-4E90-A688-210BB7E3CE8F}" dt="2023-12-21T07:17:04.371" v="8579" actId="20577"/>
          <ac:spMkLst>
            <pc:docMk/>
            <pc:sldMk cId="421026720" sldId="2009"/>
            <ac:spMk id="4" creationId="{2490F34D-A7E2-4EA9-8B1A-78371A1F1CD1}"/>
          </ac:spMkLst>
        </pc:spChg>
      </pc:sldChg>
      <pc:sldChg chg="modSp">
        <pc:chgData name="Yoel Kortick" userId="167978f5-7f40-4909-85d5-d4149554ad4e" providerId="ADAL" clId="{1B48F7DA-AF6A-4E90-A688-210BB7E3CE8F}" dt="2023-12-20T12:43:31.038" v="6570"/>
        <pc:sldMkLst>
          <pc:docMk/>
          <pc:sldMk cId="1354717881" sldId="2010"/>
        </pc:sldMkLst>
        <pc:spChg chg="mod">
          <ac:chgData name="Yoel Kortick" userId="167978f5-7f40-4909-85d5-d4149554ad4e" providerId="ADAL" clId="{1B48F7DA-AF6A-4E90-A688-210BB7E3CE8F}" dt="2023-12-20T12:43:31.038" v="6570"/>
          <ac:spMkLst>
            <pc:docMk/>
            <pc:sldMk cId="1354717881" sldId="2010"/>
            <ac:spMk id="3" creationId="{440E2C51-CB70-4EE1-8E6B-DADCB74DEC44}"/>
          </ac:spMkLst>
        </pc:spChg>
      </pc:sldChg>
      <pc:sldChg chg="modSp mod">
        <pc:chgData name="Yoel Kortick" userId="167978f5-7f40-4909-85d5-d4149554ad4e" providerId="ADAL" clId="{1B48F7DA-AF6A-4E90-A688-210BB7E3CE8F}" dt="2023-12-20T13:02:43.567" v="7594" actId="6549"/>
        <pc:sldMkLst>
          <pc:docMk/>
          <pc:sldMk cId="2281969264" sldId="2011"/>
        </pc:sldMkLst>
        <pc:spChg chg="mod">
          <ac:chgData name="Yoel Kortick" userId="167978f5-7f40-4909-85d5-d4149554ad4e" providerId="ADAL" clId="{1B48F7DA-AF6A-4E90-A688-210BB7E3CE8F}" dt="2023-12-20T12:43:31.038" v="6570"/>
          <ac:spMkLst>
            <pc:docMk/>
            <pc:sldMk cId="2281969264" sldId="2011"/>
            <ac:spMk id="3" creationId="{4FC18B40-6547-41EC-8A0E-1C8F40E0A42F}"/>
          </ac:spMkLst>
        </pc:spChg>
        <pc:spChg chg="mod">
          <ac:chgData name="Yoel Kortick" userId="167978f5-7f40-4909-85d5-d4149554ad4e" providerId="ADAL" clId="{1B48F7DA-AF6A-4E90-A688-210BB7E3CE8F}" dt="2023-12-20T13:02:43.567" v="7594" actId="6549"/>
          <ac:spMkLst>
            <pc:docMk/>
            <pc:sldMk cId="2281969264" sldId="2011"/>
            <ac:spMk id="4" creationId="{2490F34D-A7E2-4EA9-8B1A-78371A1F1CD1}"/>
          </ac:spMkLst>
        </pc:spChg>
      </pc:sldChg>
      <pc:sldChg chg="delSp modSp del mod">
        <pc:chgData name="Yoel Kortick" userId="167978f5-7f40-4909-85d5-d4149554ad4e" providerId="ADAL" clId="{1B48F7DA-AF6A-4E90-A688-210BB7E3CE8F}" dt="2023-12-21T07:27:58.915" v="8719" actId="47"/>
        <pc:sldMkLst>
          <pc:docMk/>
          <pc:sldMk cId="1135368109" sldId="2012"/>
        </pc:sldMkLst>
        <pc:spChg chg="mod">
          <ac:chgData name="Yoel Kortick" userId="167978f5-7f40-4909-85d5-d4149554ad4e" providerId="ADAL" clId="{1B48F7DA-AF6A-4E90-A688-210BB7E3CE8F}" dt="2023-12-20T12:43:31.038" v="6570"/>
          <ac:spMkLst>
            <pc:docMk/>
            <pc:sldMk cId="1135368109" sldId="2012"/>
            <ac:spMk id="3" creationId="{4FC18B40-6547-41EC-8A0E-1C8F40E0A42F}"/>
          </ac:spMkLst>
        </pc:spChg>
        <pc:spChg chg="mod">
          <ac:chgData name="Yoel Kortick" userId="167978f5-7f40-4909-85d5-d4149554ad4e" providerId="ADAL" clId="{1B48F7DA-AF6A-4E90-A688-210BB7E3CE8F}" dt="2023-12-20T13:03:27.505" v="7644" actId="113"/>
          <ac:spMkLst>
            <pc:docMk/>
            <pc:sldMk cId="1135368109" sldId="2012"/>
            <ac:spMk id="4" creationId="{2490F34D-A7E2-4EA9-8B1A-78371A1F1CD1}"/>
          </ac:spMkLst>
        </pc:spChg>
        <pc:spChg chg="del">
          <ac:chgData name="Yoel Kortick" userId="167978f5-7f40-4909-85d5-d4149554ad4e" providerId="ADAL" clId="{1B48F7DA-AF6A-4E90-A688-210BB7E3CE8F}" dt="2023-12-20T12:46:34.911" v="6691" actId="478"/>
          <ac:spMkLst>
            <pc:docMk/>
            <pc:sldMk cId="1135368109" sldId="2012"/>
            <ac:spMk id="6" creationId="{A04610CE-8846-ABEA-BF9C-0071CD076972}"/>
          </ac:spMkLst>
        </pc:spChg>
        <pc:spChg chg="del">
          <ac:chgData name="Yoel Kortick" userId="167978f5-7f40-4909-85d5-d4149554ad4e" providerId="ADAL" clId="{1B48F7DA-AF6A-4E90-A688-210BB7E3CE8F}" dt="2023-12-20T12:46:34.911" v="6691" actId="478"/>
          <ac:spMkLst>
            <pc:docMk/>
            <pc:sldMk cId="1135368109" sldId="2012"/>
            <ac:spMk id="7" creationId="{26BDED15-78A5-988D-8E83-F8910F049F88}"/>
          </ac:spMkLst>
        </pc:spChg>
        <pc:spChg chg="del">
          <ac:chgData name="Yoel Kortick" userId="167978f5-7f40-4909-85d5-d4149554ad4e" providerId="ADAL" clId="{1B48F7DA-AF6A-4E90-A688-210BB7E3CE8F}" dt="2023-12-20T12:46:34.911" v="6691" actId="478"/>
          <ac:spMkLst>
            <pc:docMk/>
            <pc:sldMk cId="1135368109" sldId="2012"/>
            <ac:spMk id="9" creationId="{4FF55088-74FC-C8A1-05D8-2E3222149138}"/>
          </ac:spMkLst>
        </pc:spChg>
        <pc:picChg chg="del">
          <ac:chgData name="Yoel Kortick" userId="167978f5-7f40-4909-85d5-d4149554ad4e" providerId="ADAL" clId="{1B48F7DA-AF6A-4E90-A688-210BB7E3CE8F}" dt="2023-12-20T12:46:35.644" v="6692" actId="478"/>
          <ac:picMkLst>
            <pc:docMk/>
            <pc:sldMk cId="1135368109" sldId="2012"/>
            <ac:picMk id="5" creationId="{EE9EDA34-7FDC-7EB0-0321-FC98B7B48C78}"/>
          </ac:picMkLst>
        </pc:picChg>
        <pc:cxnChg chg="del">
          <ac:chgData name="Yoel Kortick" userId="167978f5-7f40-4909-85d5-d4149554ad4e" providerId="ADAL" clId="{1B48F7DA-AF6A-4E90-A688-210BB7E3CE8F}" dt="2023-12-20T12:46:34.911" v="6691" actId="478"/>
          <ac:cxnSpMkLst>
            <pc:docMk/>
            <pc:sldMk cId="1135368109" sldId="2012"/>
            <ac:cxnSpMk id="8" creationId="{98B1F8A5-5B1A-D482-83B4-FD3F1D985D5C}"/>
          </ac:cxnSpMkLst>
        </pc:cxnChg>
      </pc:sldChg>
      <pc:sldChg chg="modSp del">
        <pc:chgData name="Yoel Kortick" userId="167978f5-7f40-4909-85d5-d4149554ad4e" providerId="ADAL" clId="{1B48F7DA-AF6A-4E90-A688-210BB7E3CE8F}" dt="2023-12-20T12:51:00.369" v="7332" actId="47"/>
        <pc:sldMkLst>
          <pc:docMk/>
          <pc:sldMk cId="2330676742" sldId="2013"/>
        </pc:sldMkLst>
        <pc:spChg chg="mod">
          <ac:chgData name="Yoel Kortick" userId="167978f5-7f40-4909-85d5-d4149554ad4e" providerId="ADAL" clId="{1B48F7DA-AF6A-4E90-A688-210BB7E3CE8F}" dt="2023-12-20T12:43:31.038" v="6570"/>
          <ac:spMkLst>
            <pc:docMk/>
            <pc:sldMk cId="2330676742" sldId="2013"/>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3602258422" sldId="2014"/>
        </pc:sldMkLst>
        <pc:spChg chg="mod">
          <ac:chgData name="Yoel Kortick" userId="167978f5-7f40-4909-85d5-d4149554ad4e" providerId="ADAL" clId="{1B48F7DA-AF6A-4E90-A688-210BB7E3CE8F}" dt="2023-12-20T12:43:31.038" v="6570"/>
          <ac:spMkLst>
            <pc:docMk/>
            <pc:sldMk cId="3602258422" sldId="2014"/>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4048764639" sldId="2015"/>
        </pc:sldMkLst>
        <pc:spChg chg="mod">
          <ac:chgData name="Yoel Kortick" userId="167978f5-7f40-4909-85d5-d4149554ad4e" providerId="ADAL" clId="{1B48F7DA-AF6A-4E90-A688-210BB7E3CE8F}" dt="2023-12-20T12:43:31.038" v="6570"/>
          <ac:spMkLst>
            <pc:docMk/>
            <pc:sldMk cId="4048764639" sldId="2015"/>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2467024311" sldId="2016"/>
        </pc:sldMkLst>
        <pc:spChg chg="mod">
          <ac:chgData name="Yoel Kortick" userId="167978f5-7f40-4909-85d5-d4149554ad4e" providerId="ADAL" clId="{1B48F7DA-AF6A-4E90-A688-210BB7E3CE8F}" dt="2023-12-20T12:43:31.038" v="6570"/>
          <ac:spMkLst>
            <pc:docMk/>
            <pc:sldMk cId="2467024311" sldId="2016"/>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3783655907" sldId="2017"/>
        </pc:sldMkLst>
        <pc:spChg chg="mod">
          <ac:chgData name="Yoel Kortick" userId="167978f5-7f40-4909-85d5-d4149554ad4e" providerId="ADAL" clId="{1B48F7DA-AF6A-4E90-A688-210BB7E3CE8F}" dt="2023-12-20T12:43:31.038" v="6570"/>
          <ac:spMkLst>
            <pc:docMk/>
            <pc:sldMk cId="3783655907" sldId="2017"/>
            <ac:spMk id="3" creationId="{4FC18B40-6547-41EC-8A0E-1C8F40E0A42F}"/>
          </ac:spMkLst>
        </pc:spChg>
      </pc:sldChg>
      <pc:sldChg chg="del">
        <pc:chgData name="Yoel Kortick" userId="167978f5-7f40-4909-85d5-d4149554ad4e" providerId="ADAL" clId="{1B48F7DA-AF6A-4E90-A688-210BB7E3CE8F}" dt="2023-12-20T12:44:09.025" v="6573" actId="47"/>
        <pc:sldMkLst>
          <pc:docMk/>
          <pc:sldMk cId="1043054324" sldId="2018"/>
        </pc:sldMkLst>
      </pc:sldChg>
      <pc:sldChg chg="del">
        <pc:chgData name="Yoel Kortick" userId="167978f5-7f40-4909-85d5-d4149554ad4e" providerId="ADAL" clId="{1B48F7DA-AF6A-4E90-A688-210BB7E3CE8F}" dt="2023-12-20T12:44:09.025" v="6573" actId="47"/>
        <pc:sldMkLst>
          <pc:docMk/>
          <pc:sldMk cId="793559780" sldId="2019"/>
        </pc:sldMkLst>
      </pc:sldChg>
      <pc:sldChg chg="del">
        <pc:chgData name="Yoel Kortick" userId="167978f5-7f40-4909-85d5-d4149554ad4e" providerId="ADAL" clId="{1B48F7DA-AF6A-4E90-A688-210BB7E3CE8F}" dt="2023-12-20T12:44:09.025" v="6573" actId="47"/>
        <pc:sldMkLst>
          <pc:docMk/>
          <pc:sldMk cId="3242552696" sldId="2020"/>
        </pc:sldMkLst>
      </pc:sldChg>
      <pc:sldChg chg="del">
        <pc:chgData name="Yoel Kortick" userId="167978f5-7f40-4909-85d5-d4149554ad4e" providerId="ADAL" clId="{1B48F7DA-AF6A-4E90-A688-210BB7E3CE8F}" dt="2023-12-20T12:44:09.025" v="6573" actId="47"/>
        <pc:sldMkLst>
          <pc:docMk/>
          <pc:sldMk cId="3014176242" sldId="2021"/>
        </pc:sldMkLst>
      </pc:sldChg>
      <pc:sldChg chg="del">
        <pc:chgData name="Yoel Kortick" userId="167978f5-7f40-4909-85d5-d4149554ad4e" providerId="ADAL" clId="{1B48F7DA-AF6A-4E90-A688-210BB7E3CE8F}" dt="2023-12-20T12:44:09.025" v="6573" actId="47"/>
        <pc:sldMkLst>
          <pc:docMk/>
          <pc:sldMk cId="3456645378" sldId="2022"/>
        </pc:sldMkLst>
      </pc:sldChg>
      <pc:sldChg chg="del">
        <pc:chgData name="Yoel Kortick" userId="167978f5-7f40-4909-85d5-d4149554ad4e" providerId="ADAL" clId="{1B48F7DA-AF6A-4E90-A688-210BB7E3CE8F}" dt="2023-12-20T12:44:09.025" v="6573" actId="47"/>
        <pc:sldMkLst>
          <pc:docMk/>
          <pc:sldMk cId="2460300313" sldId="2023"/>
        </pc:sldMkLst>
      </pc:sldChg>
      <pc:sldChg chg="del">
        <pc:chgData name="Yoel Kortick" userId="167978f5-7f40-4909-85d5-d4149554ad4e" providerId="ADAL" clId="{1B48F7DA-AF6A-4E90-A688-210BB7E3CE8F}" dt="2023-12-20T12:44:09.025" v="6573" actId="47"/>
        <pc:sldMkLst>
          <pc:docMk/>
          <pc:sldMk cId="3740946654" sldId="2024"/>
        </pc:sldMkLst>
      </pc:sldChg>
      <pc:sldChg chg="del">
        <pc:chgData name="Yoel Kortick" userId="167978f5-7f40-4909-85d5-d4149554ad4e" providerId="ADAL" clId="{1B48F7DA-AF6A-4E90-A688-210BB7E3CE8F}" dt="2023-12-20T12:44:09.025" v="6573" actId="47"/>
        <pc:sldMkLst>
          <pc:docMk/>
          <pc:sldMk cId="2995538774" sldId="2025"/>
        </pc:sldMkLst>
      </pc:sldChg>
      <pc:sldChg chg="del">
        <pc:chgData name="Yoel Kortick" userId="167978f5-7f40-4909-85d5-d4149554ad4e" providerId="ADAL" clId="{1B48F7DA-AF6A-4E90-A688-210BB7E3CE8F}" dt="2023-12-20T12:44:09.025" v="6573" actId="47"/>
        <pc:sldMkLst>
          <pc:docMk/>
          <pc:sldMk cId="1615877957" sldId="2026"/>
        </pc:sldMkLst>
      </pc:sldChg>
      <pc:sldChg chg="del">
        <pc:chgData name="Yoel Kortick" userId="167978f5-7f40-4909-85d5-d4149554ad4e" providerId="ADAL" clId="{1B48F7DA-AF6A-4E90-A688-210BB7E3CE8F}" dt="2023-12-20T12:44:09.025" v="6573" actId="47"/>
        <pc:sldMkLst>
          <pc:docMk/>
          <pc:sldMk cId="427259885" sldId="2027"/>
        </pc:sldMkLst>
      </pc:sldChg>
      <pc:sldChg chg="del">
        <pc:chgData name="Yoel Kortick" userId="167978f5-7f40-4909-85d5-d4149554ad4e" providerId="ADAL" clId="{1B48F7DA-AF6A-4E90-A688-210BB7E3CE8F}" dt="2023-12-20T12:44:09.025" v="6573" actId="47"/>
        <pc:sldMkLst>
          <pc:docMk/>
          <pc:sldMk cId="2591170156" sldId="2028"/>
        </pc:sldMkLst>
      </pc:sldChg>
      <pc:sldChg chg="del">
        <pc:chgData name="Yoel Kortick" userId="167978f5-7f40-4909-85d5-d4149554ad4e" providerId="ADAL" clId="{1B48F7DA-AF6A-4E90-A688-210BB7E3CE8F}" dt="2023-12-20T12:44:09.025" v="6573" actId="47"/>
        <pc:sldMkLst>
          <pc:docMk/>
          <pc:sldMk cId="4080421404" sldId="2029"/>
        </pc:sldMkLst>
      </pc:sldChg>
      <pc:sldChg chg="del">
        <pc:chgData name="Yoel Kortick" userId="167978f5-7f40-4909-85d5-d4149554ad4e" providerId="ADAL" clId="{1B48F7DA-AF6A-4E90-A688-210BB7E3CE8F}" dt="2023-12-20T12:44:09.025" v="6573" actId="47"/>
        <pc:sldMkLst>
          <pc:docMk/>
          <pc:sldMk cId="3938909656" sldId="2030"/>
        </pc:sldMkLst>
      </pc:sldChg>
      <pc:sldChg chg="del">
        <pc:chgData name="Yoel Kortick" userId="167978f5-7f40-4909-85d5-d4149554ad4e" providerId="ADAL" clId="{1B48F7DA-AF6A-4E90-A688-210BB7E3CE8F}" dt="2023-12-20T12:44:09.025" v="6573" actId="47"/>
        <pc:sldMkLst>
          <pc:docMk/>
          <pc:sldMk cId="538266131" sldId="2031"/>
        </pc:sldMkLst>
      </pc:sldChg>
      <pc:sldChg chg="del">
        <pc:chgData name="Yoel Kortick" userId="167978f5-7f40-4909-85d5-d4149554ad4e" providerId="ADAL" clId="{1B48F7DA-AF6A-4E90-A688-210BB7E3CE8F}" dt="2023-12-20T12:44:09.025" v="6573" actId="47"/>
        <pc:sldMkLst>
          <pc:docMk/>
          <pc:sldMk cId="2713593883" sldId="2032"/>
        </pc:sldMkLst>
      </pc:sldChg>
      <pc:sldChg chg="del">
        <pc:chgData name="Yoel Kortick" userId="167978f5-7f40-4909-85d5-d4149554ad4e" providerId="ADAL" clId="{1B48F7DA-AF6A-4E90-A688-210BB7E3CE8F}" dt="2023-12-20T12:44:09.025" v="6573" actId="47"/>
        <pc:sldMkLst>
          <pc:docMk/>
          <pc:sldMk cId="2178590419" sldId="2033"/>
        </pc:sldMkLst>
      </pc:sldChg>
      <pc:sldChg chg="del">
        <pc:chgData name="Yoel Kortick" userId="167978f5-7f40-4909-85d5-d4149554ad4e" providerId="ADAL" clId="{1B48F7DA-AF6A-4E90-A688-210BB7E3CE8F}" dt="2023-12-20T12:44:09.025" v="6573" actId="47"/>
        <pc:sldMkLst>
          <pc:docMk/>
          <pc:sldMk cId="2885542731" sldId="2034"/>
        </pc:sldMkLst>
      </pc:sldChg>
      <pc:sldChg chg="del">
        <pc:chgData name="Yoel Kortick" userId="167978f5-7f40-4909-85d5-d4149554ad4e" providerId="ADAL" clId="{1B48F7DA-AF6A-4E90-A688-210BB7E3CE8F}" dt="2023-12-20T12:44:09.025" v="6573" actId="47"/>
        <pc:sldMkLst>
          <pc:docMk/>
          <pc:sldMk cId="700653530" sldId="2035"/>
        </pc:sldMkLst>
      </pc:sldChg>
      <pc:sldChg chg="del">
        <pc:chgData name="Yoel Kortick" userId="167978f5-7f40-4909-85d5-d4149554ad4e" providerId="ADAL" clId="{1B48F7DA-AF6A-4E90-A688-210BB7E3CE8F}" dt="2023-12-20T12:44:09.025" v="6573" actId="47"/>
        <pc:sldMkLst>
          <pc:docMk/>
          <pc:sldMk cId="1557829637" sldId="2036"/>
        </pc:sldMkLst>
      </pc:sldChg>
      <pc:sldChg chg="del">
        <pc:chgData name="Yoel Kortick" userId="167978f5-7f40-4909-85d5-d4149554ad4e" providerId="ADAL" clId="{1B48F7DA-AF6A-4E90-A688-210BB7E3CE8F}" dt="2023-12-20T12:44:09.025" v="6573" actId="47"/>
        <pc:sldMkLst>
          <pc:docMk/>
          <pc:sldMk cId="2020297526" sldId="2037"/>
        </pc:sldMkLst>
      </pc:sldChg>
      <pc:sldChg chg="del">
        <pc:chgData name="Yoel Kortick" userId="167978f5-7f40-4909-85d5-d4149554ad4e" providerId="ADAL" clId="{1B48F7DA-AF6A-4E90-A688-210BB7E3CE8F}" dt="2023-12-20T12:44:09.025" v="6573" actId="47"/>
        <pc:sldMkLst>
          <pc:docMk/>
          <pc:sldMk cId="1377599939" sldId="2038"/>
        </pc:sldMkLst>
      </pc:sldChg>
      <pc:sldChg chg="del">
        <pc:chgData name="Yoel Kortick" userId="167978f5-7f40-4909-85d5-d4149554ad4e" providerId="ADAL" clId="{1B48F7DA-AF6A-4E90-A688-210BB7E3CE8F}" dt="2023-12-20T12:44:09.025" v="6573" actId="47"/>
        <pc:sldMkLst>
          <pc:docMk/>
          <pc:sldMk cId="2011066970" sldId="2039"/>
        </pc:sldMkLst>
      </pc:sldChg>
      <pc:sldChg chg="del">
        <pc:chgData name="Yoel Kortick" userId="167978f5-7f40-4909-85d5-d4149554ad4e" providerId="ADAL" clId="{1B48F7DA-AF6A-4E90-A688-210BB7E3CE8F}" dt="2023-12-20T12:44:09.025" v="6573" actId="47"/>
        <pc:sldMkLst>
          <pc:docMk/>
          <pc:sldMk cId="3455504018" sldId="2040"/>
        </pc:sldMkLst>
      </pc:sldChg>
      <pc:sldChg chg="del">
        <pc:chgData name="Yoel Kortick" userId="167978f5-7f40-4909-85d5-d4149554ad4e" providerId="ADAL" clId="{1B48F7DA-AF6A-4E90-A688-210BB7E3CE8F}" dt="2023-12-20T12:44:09.025" v="6573" actId="47"/>
        <pc:sldMkLst>
          <pc:docMk/>
          <pc:sldMk cId="740404641" sldId="2041"/>
        </pc:sldMkLst>
      </pc:sldChg>
      <pc:sldChg chg="del">
        <pc:chgData name="Yoel Kortick" userId="167978f5-7f40-4909-85d5-d4149554ad4e" providerId="ADAL" clId="{1B48F7DA-AF6A-4E90-A688-210BB7E3CE8F}" dt="2023-12-20T12:44:09.025" v="6573" actId="47"/>
        <pc:sldMkLst>
          <pc:docMk/>
          <pc:sldMk cId="1718660820" sldId="2042"/>
        </pc:sldMkLst>
      </pc:sldChg>
      <pc:sldChg chg="del">
        <pc:chgData name="Yoel Kortick" userId="167978f5-7f40-4909-85d5-d4149554ad4e" providerId="ADAL" clId="{1B48F7DA-AF6A-4E90-A688-210BB7E3CE8F}" dt="2023-12-20T12:44:09.025" v="6573" actId="47"/>
        <pc:sldMkLst>
          <pc:docMk/>
          <pc:sldMk cId="4092916735" sldId="2044"/>
        </pc:sldMkLst>
      </pc:sldChg>
      <pc:sldChg chg="del">
        <pc:chgData name="Yoel Kortick" userId="167978f5-7f40-4909-85d5-d4149554ad4e" providerId="ADAL" clId="{1B48F7DA-AF6A-4E90-A688-210BB7E3CE8F}" dt="2023-12-20T12:44:09.025" v="6573" actId="47"/>
        <pc:sldMkLst>
          <pc:docMk/>
          <pc:sldMk cId="2209988054" sldId="2045"/>
        </pc:sldMkLst>
      </pc:sldChg>
      <pc:sldChg chg="del">
        <pc:chgData name="Yoel Kortick" userId="167978f5-7f40-4909-85d5-d4149554ad4e" providerId="ADAL" clId="{1B48F7DA-AF6A-4E90-A688-210BB7E3CE8F}" dt="2023-12-20T12:44:09.025" v="6573" actId="47"/>
        <pc:sldMkLst>
          <pc:docMk/>
          <pc:sldMk cId="18181161" sldId="2046"/>
        </pc:sldMkLst>
      </pc:sldChg>
      <pc:sldChg chg="del">
        <pc:chgData name="Yoel Kortick" userId="167978f5-7f40-4909-85d5-d4149554ad4e" providerId="ADAL" clId="{1B48F7DA-AF6A-4E90-A688-210BB7E3CE8F}" dt="2023-12-20T12:44:09.025" v="6573" actId="47"/>
        <pc:sldMkLst>
          <pc:docMk/>
          <pc:sldMk cId="4074614249" sldId="2047"/>
        </pc:sldMkLst>
      </pc:sldChg>
      <pc:sldChg chg="del">
        <pc:chgData name="Yoel Kortick" userId="167978f5-7f40-4909-85d5-d4149554ad4e" providerId="ADAL" clId="{1B48F7DA-AF6A-4E90-A688-210BB7E3CE8F}" dt="2023-12-20T12:44:09.025" v="6573" actId="47"/>
        <pc:sldMkLst>
          <pc:docMk/>
          <pc:sldMk cId="4202315657" sldId="2048"/>
        </pc:sldMkLst>
      </pc:sldChg>
      <pc:sldChg chg="del">
        <pc:chgData name="Yoel Kortick" userId="167978f5-7f40-4909-85d5-d4149554ad4e" providerId="ADAL" clId="{1B48F7DA-AF6A-4E90-A688-210BB7E3CE8F}" dt="2023-12-20T12:44:09.025" v="6573" actId="47"/>
        <pc:sldMkLst>
          <pc:docMk/>
          <pc:sldMk cId="2237949578" sldId="2049"/>
        </pc:sldMkLst>
      </pc:sldChg>
      <pc:sldChg chg="del">
        <pc:chgData name="Yoel Kortick" userId="167978f5-7f40-4909-85d5-d4149554ad4e" providerId="ADAL" clId="{1B48F7DA-AF6A-4E90-A688-210BB7E3CE8F}" dt="2023-12-20T12:44:09.025" v="6573" actId="47"/>
        <pc:sldMkLst>
          <pc:docMk/>
          <pc:sldMk cId="78790965" sldId="2050"/>
        </pc:sldMkLst>
      </pc:sldChg>
      <pc:sldChg chg="del">
        <pc:chgData name="Yoel Kortick" userId="167978f5-7f40-4909-85d5-d4149554ad4e" providerId="ADAL" clId="{1B48F7DA-AF6A-4E90-A688-210BB7E3CE8F}" dt="2023-12-20T12:44:09.025" v="6573" actId="47"/>
        <pc:sldMkLst>
          <pc:docMk/>
          <pc:sldMk cId="809612959" sldId="2051"/>
        </pc:sldMkLst>
      </pc:sldChg>
      <pc:sldChg chg="del">
        <pc:chgData name="Yoel Kortick" userId="167978f5-7f40-4909-85d5-d4149554ad4e" providerId="ADAL" clId="{1B48F7DA-AF6A-4E90-A688-210BB7E3CE8F}" dt="2023-12-20T12:44:09.025" v="6573" actId="47"/>
        <pc:sldMkLst>
          <pc:docMk/>
          <pc:sldMk cId="950464599" sldId="2052"/>
        </pc:sldMkLst>
      </pc:sldChg>
      <pc:sldChg chg="del">
        <pc:chgData name="Yoel Kortick" userId="167978f5-7f40-4909-85d5-d4149554ad4e" providerId="ADAL" clId="{1B48F7DA-AF6A-4E90-A688-210BB7E3CE8F}" dt="2023-12-20T12:44:09.025" v="6573" actId="47"/>
        <pc:sldMkLst>
          <pc:docMk/>
          <pc:sldMk cId="866617019" sldId="2053"/>
        </pc:sldMkLst>
      </pc:sldChg>
      <pc:sldChg chg="del">
        <pc:chgData name="Yoel Kortick" userId="167978f5-7f40-4909-85d5-d4149554ad4e" providerId="ADAL" clId="{1B48F7DA-AF6A-4E90-A688-210BB7E3CE8F}" dt="2023-12-20T12:44:09.025" v="6573" actId="47"/>
        <pc:sldMkLst>
          <pc:docMk/>
          <pc:sldMk cId="3809573223" sldId="2054"/>
        </pc:sldMkLst>
      </pc:sldChg>
      <pc:sldChg chg="del">
        <pc:chgData name="Yoel Kortick" userId="167978f5-7f40-4909-85d5-d4149554ad4e" providerId="ADAL" clId="{1B48F7DA-AF6A-4E90-A688-210BB7E3CE8F}" dt="2023-12-20T12:44:09.025" v="6573" actId="47"/>
        <pc:sldMkLst>
          <pc:docMk/>
          <pc:sldMk cId="938792959" sldId="2055"/>
        </pc:sldMkLst>
      </pc:sldChg>
      <pc:sldChg chg="del">
        <pc:chgData name="Yoel Kortick" userId="167978f5-7f40-4909-85d5-d4149554ad4e" providerId="ADAL" clId="{1B48F7DA-AF6A-4E90-A688-210BB7E3CE8F}" dt="2023-12-20T12:44:09.025" v="6573" actId="47"/>
        <pc:sldMkLst>
          <pc:docMk/>
          <pc:sldMk cId="2398238334" sldId="2056"/>
        </pc:sldMkLst>
      </pc:sldChg>
      <pc:sldChg chg="del">
        <pc:chgData name="Yoel Kortick" userId="167978f5-7f40-4909-85d5-d4149554ad4e" providerId="ADAL" clId="{1B48F7DA-AF6A-4E90-A688-210BB7E3CE8F}" dt="2023-12-20T12:44:09.025" v="6573" actId="47"/>
        <pc:sldMkLst>
          <pc:docMk/>
          <pc:sldMk cId="3024022155" sldId="2057"/>
        </pc:sldMkLst>
      </pc:sldChg>
      <pc:sldChg chg="del">
        <pc:chgData name="Yoel Kortick" userId="167978f5-7f40-4909-85d5-d4149554ad4e" providerId="ADAL" clId="{1B48F7DA-AF6A-4E90-A688-210BB7E3CE8F}" dt="2023-12-20T12:44:09.025" v="6573" actId="47"/>
        <pc:sldMkLst>
          <pc:docMk/>
          <pc:sldMk cId="3045617396" sldId="2058"/>
        </pc:sldMkLst>
      </pc:sldChg>
      <pc:sldChg chg="modSp add mod">
        <pc:chgData name="Yoel Kortick" userId="167978f5-7f40-4909-85d5-d4149554ad4e" providerId="ADAL" clId="{1B48F7DA-AF6A-4E90-A688-210BB7E3CE8F}" dt="2023-12-20T12:45:22.753" v="6653" actId="20577"/>
        <pc:sldMkLst>
          <pc:docMk/>
          <pc:sldMk cId="1576774115" sldId="2059"/>
        </pc:sldMkLst>
        <pc:spChg chg="mod">
          <ac:chgData name="Yoel Kortick" userId="167978f5-7f40-4909-85d5-d4149554ad4e" providerId="ADAL" clId="{1B48F7DA-AF6A-4E90-A688-210BB7E3CE8F}" dt="2023-12-20T12:45:22.753" v="6653" actId="20577"/>
          <ac:spMkLst>
            <pc:docMk/>
            <pc:sldMk cId="1576774115" sldId="2059"/>
            <ac:spMk id="4" creationId="{2490F34D-A7E2-4EA9-8B1A-78371A1F1CD1}"/>
          </ac:spMkLst>
        </pc:spChg>
      </pc:sldChg>
      <pc:sldChg chg="modSp add mod">
        <pc:chgData name="Yoel Kortick" userId="167978f5-7f40-4909-85d5-d4149554ad4e" providerId="ADAL" clId="{1B48F7DA-AF6A-4E90-A688-210BB7E3CE8F}" dt="2023-12-20T04:51:52.098" v="1411" actId="20577"/>
        <pc:sldMkLst>
          <pc:docMk/>
          <pc:sldMk cId="1975630912" sldId="2060"/>
        </pc:sldMkLst>
        <pc:spChg chg="mod">
          <ac:chgData name="Yoel Kortick" userId="167978f5-7f40-4909-85d5-d4149554ad4e" providerId="ADAL" clId="{1B48F7DA-AF6A-4E90-A688-210BB7E3CE8F}" dt="2023-12-20T04:51:52.098" v="1411" actId="20577"/>
          <ac:spMkLst>
            <pc:docMk/>
            <pc:sldMk cId="1975630912" sldId="2060"/>
            <ac:spMk id="4" creationId="{2490F34D-A7E2-4EA9-8B1A-78371A1F1CD1}"/>
          </ac:spMkLst>
        </pc:spChg>
      </pc:sldChg>
      <pc:sldChg chg="modSp add mod">
        <pc:chgData name="Yoel Kortick" userId="167978f5-7f40-4909-85d5-d4149554ad4e" providerId="ADAL" clId="{1B48F7DA-AF6A-4E90-A688-210BB7E3CE8F}" dt="2023-12-21T07:18:32.634" v="8598" actId="20577"/>
        <pc:sldMkLst>
          <pc:docMk/>
          <pc:sldMk cId="1552220131" sldId="2061"/>
        </pc:sldMkLst>
        <pc:spChg chg="mod">
          <ac:chgData name="Yoel Kortick" userId="167978f5-7f40-4909-85d5-d4149554ad4e" providerId="ADAL" clId="{1B48F7DA-AF6A-4E90-A688-210BB7E3CE8F}" dt="2023-12-21T07:18:32.634" v="8598" actId="20577"/>
          <ac:spMkLst>
            <pc:docMk/>
            <pc:sldMk cId="1552220131" sldId="2061"/>
            <ac:spMk id="4" creationId="{2490F34D-A7E2-4EA9-8B1A-78371A1F1CD1}"/>
          </ac:spMkLst>
        </pc:spChg>
      </pc:sldChg>
      <pc:sldChg chg="addSp delSp modSp add mod">
        <pc:chgData name="Yoel Kortick" userId="167978f5-7f40-4909-85d5-d4149554ad4e" providerId="ADAL" clId="{1B48F7DA-AF6A-4E90-A688-210BB7E3CE8F}" dt="2023-12-20T12:55:31.999" v="7374" actId="20577"/>
        <pc:sldMkLst>
          <pc:docMk/>
          <pc:sldMk cId="3789052842" sldId="2062"/>
        </pc:sldMkLst>
        <pc:spChg chg="mod">
          <ac:chgData name="Yoel Kortick" userId="167978f5-7f40-4909-85d5-d4149554ad4e" providerId="ADAL" clId="{1B48F7DA-AF6A-4E90-A688-210BB7E3CE8F}" dt="2023-12-20T12:55:31.999" v="7374" actId="20577"/>
          <ac:spMkLst>
            <pc:docMk/>
            <pc:sldMk cId="3789052842" sldId="2062"/>
            <ac:spMk id="4" creationId="{2490F34D-A7E2-4EA9-8B1A-78371A1F1CD1}"/>
          </ac:spMkLst>
        </pc:spChg>
        <pc:spChg chg="add mod">
          <ac:chgData name="Yoel Kortick" userId="167978f5-7f40-4909-85d5-d4149554ad4e" providerId="ADAL" clId="{1B48F7DA-AF6A-4E90-A688-210BB7E3CE8F}" dt="2023-12-20T05:11:43.151" v="1836" actId="208"/>
          <ac:spMkLst>
            <pc:docMk/>
            <pc:sldMk cId="3789052842" sldId="2062"/>
            <ac:spMk id="6" creationId="{BE4812C6-3645-B1E9-66D3-85EF68956071}"/>
          </ac:spMkLst>
        </pc:spChg>
        <pc:spChg chg="mod">
          <ac:chgData name="Yoel Kortick" userId="167978f5-7f40-4909-85d5-d4149554ad4e" providerId="ADAL" clId="{1B48F7DA-AF6A-4E90-A688-210BB7E3CE8F}" dt="2023-12-20T05:11:13.985" v="1752" actId="1035"/>
          <ac:spMkLst>
            <pc:docMk/>
            <pc:sldMk cId="3789052842" sldId="2062"/>
            <ac:spMk id="8" creationId="{A8B7D853-E7D6-815E-9927-305C8DEC9799}"/>
          </ac:spMkLst>
        </pc:spChg>
        <pc:picChg chg="add mod ord">
          <ac:chgData name="Yoel Kortick" userId="167978f5-7f40-4909-85d5-d4149554ad4e" providerId="ADAL" clId="{1B48F7DA-AF6A-4E90-A688-210BB7E3CE8F}" dt="2023-12-20T05:11:05.283" v="1747" actId="208"/>
          <ac:picMkLst>
            <pc:docMk/>
            <pc:sldMk cId="3789052842" sldId="2062"/>
            <ac:picMk id="5" creationId="{34C3404A-E1F6-DC48-CC7D-9A1705149869}"/>
          </ac:picMkLst>
        </pc:picChg>
        <pc:picChg chg="del">
          <ac:chgData name="Yoel Kortick" userId="167978f5-7f40-4909-85d5-d4149554ad4e" providerId="ADAL" clId="{1B48F7DA-AF6A-4E90-A688-210BB7E3CE8F}" dt="2023-12-20T05:10:52.473" v="1738" actId="478"/>
          <ac:picMkLst>
            <pc:docMk/>
            <pc:sldMk cId="3789052842" sldId="2062"/>
            <ac:picMk id="10" creationId="{7D44D52D-3FB9-25E4-93B4-5FA3D2E7922C}"/>
          </ac:picMkLst>
        </pc:picChg>
        <pc:cxnChg chg="add">
          <ac:chgData name="Yoel Kortick" userId="167978f5-7f40-4909-85d5-d4149554ad4e" providerId="ADAL" clId="{1B48F7DA-AF6A-4E90-A688-210BB7E3CE8F}" dt="2023-12-20T05:11:49.247" v="1837" actId="11529"/>
          <ac:cxnSpMkLst>
            <pc:docMk/>
            <pc:sldMk cId="3789052842" sldId="2062"/>
            <ac:cxnSpMk id="9" creationId="{C7A8A379-C16E-B984-7DA4-8F498A643F97}"/>
          </ac:cxnSpMkLst>
        </pc:cxnChg>
      </pc:sldChg>
      <pc:sldChg chg="addSp delSp modSp add mod">
        <pc:chgData name="Yoel Kortick" userId="167978f5-7f40-4909-85d5-d4149554ad4e" providerId="ADAL" clId="{1B48F7DA-AF6A-4E90-A688-210BB7E3CE8F}" dt="2023-12-20T05:58:31.048" v="3166" actId="208"/>
        <pc:sldMkLst>
          <pc:docMk/>
          <pc:sldMk cId="1056965158" sldId="2063"/>
        </pc:sldMkLst>
        <pc:spChg chg="mod">
          <ac:chgData name="Yoel Kortick" userId="167978f5-7f40-4909-85d5-d4149554ad4e" providerId="ADAL" clId="{1B48F7DA-AF6A-4E90-A688-210BB7E3CE8F}" dt="2023-12-20T05:12:16.694" v="1843" actId="113"/>
          <ac:spMkLst>
            <pc:docMk/>
            <pc:sldMk cId="1056965158" sldId="2063"/>
            <ac:spMk id="4" creationId="{2490F34D-A7E2-4EA9-8B1A-78371A1F1CD1}"/>
          </ac:spMkLst>
        </pc:spChg>
        <pc:spChg chg="mod">
          <ac:chgData name="Yoel Kortick" userId="167978f5-7f40-4909-85d5-d4149554ad4e" providerId="ADAL" clId="{1B48F7DA-AF6A-4E90-A688-210BB7E3CE8F}" dt="2023-12-20T05:58:29.213" v="3165" actId="1076"/>
          <ac:spMkLst>
            <pc:docMk/>
            <pc:sldMk cId="1056965158" sldId="2063"/>
            <ac:spMk id="8" creationId="{A8B7D853-E7D6-815E-9927-305C8DEC9799}"/>
          </ac:spMkLst>
        </pc:spChg>
        <pc:spChg chg="add mod">
          <ac:chgData name="Yoel Kortick" userId="167978f5-7f40-4909-85d5-d4149554ad4e" providerId="ADAL" clId="{1B48F7DA-AF6A-4E90-A688-210BB7E3CE8F}" dt="2023-12-20T05:58:25.483" v="3164" actId="1038"/>
          <ac:spMkLst>
            <pc:docMk/>
            <pc:sldMk cId="1056965158" sldId="2063"/>
            <ac:spMk id="9" creationId="{DB743CDE-3471-37D9-539D-619BE104BC85}"/>
          </ac:spMkLst>
        </pc:spChg>
        <pc:picChg chg="add del mod">
          <ac:chgData name="Yoel Kortick" userId="167978f5-7f40-4909-85d5-d4149554ad4e" providerId="ADAL" clId="{1B48F7DA-AF6A-4E90-A688-210BB7E3CE8F}" dt="2023-12-20T05:17:20.461" v="1851" actId="478"/>
          <ac:picMkLst>
            <pc:docMk/>
            <pc:sldMk cId="1056965158" sldId="2063"/>
            <ac:picMk id="5" creationId="{1E880B25-9E3E-482B-0BB4-C0A13717BD40}"/>
          </ac:picMkLst>
        </pc:picChg>
        <pc:picChg chg="add del mod">
          <ac:chgData name="Yoel Kortick" userId="167978f5-7f40-4909-85d5-d4149554ad4e" providerId="ADAL" clId="{1B48F7DA-AF6A-4E90-A688-210BB7E3CE8F}" dt="2023-12-20T05:58:06.253" v="3150" actId="478"/>
          <ac:picMkLst>
            <pc:docMk/>
            <pc:sldMk cId="1056965158" sldId="2063"/>
            <ac:picMk id="7" creationId="{331997FE-A334-9B07-2380-E985596F143D}"/>
          </ac:picMkLst>
        </pc:picChg>
        <pc:picChg chg="del">
          <ac:chgData name="Yoel Kortick" userId="167978f5-7f40-4909-85d5-d4149554ad4e" providerId="ADAL" clId="{1B48F7DA-AF6A-4E90-A688-210BB7E3CE8F}" dt="2023-12-20T05:16:52.206" v="1844" actId="478"/>
          <ac:picMkLst>
            <pc:docMk/>
            <pc:sldMk cId="1056965158" sldId="2063"/>
            <ac:picMk id="10" creationId="{7D44D52D-3FB9-25E4-93B4-5FA3D2E7922C}"/>
          </ac:picMkLst>
        </pc:picChg>
        <pc:picChg chg="add mod ord">
          <ac:chgData name="Yoel Kortick" userId="167978f5-7f40-4909-85d5-d4149554ad4e" providerId="ADAL" clId="{1B48F7DA-AF6A-4E90-A688-210BB7E3CE8F}" dt="2023-12-20T05:58:31.048" v="3166" actId="208"/>
          <ac:picMkLst>
            <pc:docMk/>
            <pc:sldMk cId="1056965158" sldId="2063"/>
            <ac:picMk id="12" creationId="{CFD65A32-9653-B845-EA82-9176676777D2}"/>
          </ac:picMkLst>
        </pc:picChg>
      </pc:sldChg>
      <pc:sldChg chg="addSp delSp modSp add mod">
        <pc:chgData name="Yoel Kortick" userId="167978f5-7f40-4909-85d5-d4149554ad4e" providerId="ADAL" clId="{1B48F7DA-AF6A-4E90-A688-210BB7E3CE8F}" dt="2023-12-20T12:55:22.953" v="7369" actId="20577"/>
        <pc:sldMkLst>
          <pc:docMk/>
          <pc:sldMk cId="3894620045" sldId="2064"/>
        </pc:sldMkLst>
        <pc:spChg chg="mod">
          <ac:chgData name="Yoel Kortick" userId="167978f5-7f40-4909-85d5-d4149554ad4e" providerId="ADAL" clId="{1B48F7DA-AF6A-4E90-A688-210BB7E3CE8F}" dt="2023-12-20T12:55:22.953" v="7369" actId="20577"/>
          <ac:spMkLst>
            <pc:docMk/>
            <pc:sldMk cId="3894620045" sldId="2064"/>
            <ac:spMk id="4" creationId="{2490F34D-A7E2-4EA9-8B1A-78371A1F1CD1}"/>
          </ac:spMkLst>
        </pc:spChg>
        <pc:spChg chg="mod">
          <ac:chgData name="Yoel Kortick" userId="167978f5-7f40-4909-85d5-d4149554ad4e" providerId="ADAL" clId="{1B48F7DA-AF6A-4E90-A688-210BB7E3CE8F}" dt="2023-12-20T05:21:11.697" v="1969" actId="14100"/>
          <ac:spMkLst>
            <pc:docMk/>
            <pc:sldMk cId="3894620045" sldId="2064"/>
            <ac:spMk id="6" creationId="{BE4812C6-3645-B1E9-66D3-85EF68956071}"/>
          </ac:spMkLst>
        </pc:spChg>
        <pc:spChg chg="mod">
          <ac:chgData name="Yoel Kortick" userId="167978f5-7f40-4909-85d5-d4149554ad4e" providerId="ADAL" clId="{1B48F7DA-AF6A-4E90-A688-210BB7E3CE8F}" dt="2023-12-20T05:59:14.228" v="3187" actId="1035"/>
          <ac:spMkLst>
            <pc:docMk/>
            <pc:sldMk cId="3894620045" sldId="2064"/>
            <ac:spMk id="8" creationId="{A8B7D853-E7D6-815E-9927-305C8DEC9799}"/>
          </ac:spMkLst>
        </pc:spChg>
        <pc:picChg chg="del">
          <ac:chgData name="Yoel Kortick" userId="167978f5-7f40-4909-85d5-d4149554ad4e" providerId="ADAL" clId="{1B48F7DA-AF6A-4E90-A688-210BB7E3CE8F}" dt="2023-12-20T05:20:08.704" v="1875" actId="478"/>
          <ac:picMkLst>
            <pc:docMk/>
            <pc:sldMk cId="3894620045" sldId="2064"/>
            <ac:picMk id="5" creationId="{34C3404A-E1F6-DC48-CC7D-9A1705149869}"/>
          </ac:picMkLst>
        </pc:picChg>
        <pc:picChg chg="add del mod ord">
          <ac:chgData name="Yoel Kortick" userId="167978f5-7f40-4909-85d5-d4149554ad4e" providerId="ADAL" clId="{1B48F7DA-AF6A-4E90-A688-210BB7E3CE8F}" dt="2023-12-20T05:59:04.591" v="3170" actId="478"/>
          <ac:picMkLst>
            <pc:docMk/>
            <pc:sldMk cId="3894620045" sldId="2064"/>
            <ac:picMk id="7" creationId="{A67517EB-DD14-202D-7E28-2430203BD795}"/>
          </ac:picMkLst>
        </pc:picChg>
        <pc:picChg chg="add mod ord">
          <ac:chgData name="Yoel Kortick" userId="167978f5-7f40-4909-85d5-d4149554ad4e" providerId="ADAL" clId="{1B48F7DA-AF6A-4E90-A688-210BB7E3CE8F}" dt="2023-12-20T05:59:16.747" v="3188" actId="208"/>
          <ac:picMkLst>
            <pc:docMk/>
            <pc:sldMk cId="3894620045" sldId="2064"/>
            <ac:picMk id="12" creationId="{968CC470-F865-B834-9BCD-A299E09AEC57}"/>
          </ac:picMkLst>
        </pc:picChg>
        <pc:cxnChg chg="mod">
          <ac:chgData name="Yoel Kortick" userId="167978f5-7f40-4909-85d5-d4149554ad4e" providerId="ADAL" clId="{1B48F7DA-AF6A-4E90-A688-210BB7E3CE8F}" dt="2023-12-20T05:20:46.884" v="1900" actId="14100"/>
          <ac:cxnSpMkLst>
            <pc:docMk/>
            <pc:sldMk cId="3894620045" sldId="2064"/>
            <ac:cxnSpMk id="9" creationId="{C7A8A379-C16E-B984-7DA4-8F498A643F97}"/>
          </ac:cxnSpMkLst>
        </pc:cxnChg>
      </pc:sldChg>
      <pc:sldChg chg="addSp delSp modSp add mod">
        <pc:chgData name="Yoel Kortick" userId="167978f5-7f40-4909-85d5-d4149554ad4e" providerId="ADAL" clId="{1B48F7DA-AF6A-4E90-A688-210BB7E3CE8F}" dt="2023-12-20T05:59:36.554" v="3189"/>
        <pc:sldMkLst>
          <pc:docMk/>
          <pc:sldMk cId="575754316" sldId="2065"/>
        </pc:sldMkLst>
        <pc:spChg chg="mod">
          <ac:chgData name="Yoel Kortick" userId="167978f5-7f40-4909-85d5-d4149554ad4e" providerId="ADAL" clId="{1B48F7DA-AF6A-4E90-A688-210BB7E3CE8F}" dt="2023-12-20T05:59:36.554" v="3189"/>
          <ac:spMkLst>
            <pc:docMk/>
            <pc:sldMk cId="575754316" sldId="2065"/>
            <ac:spMk id="4" creationId="{2490F34D-A7E2-4EA9-8B1A-78371A1F1CD1}"/>
          </ac:spMkLst>
        </pc:spChg>
        <pc:spChg chg="mod">
          <ac:chgData name="Yoel Kortick" userId="167978f5-7f40-4909-85d5-d4149554ad4e" providerId="ADAL" clId="{1B48F7DA-AF6A-4E90-A688-210BB7E3CE8F}" dt="2023-12-20T05:35:01.727" v="2396" actId="1076"/>
          <ac:spMkLst>
            <pc:docMk/>
            <pc:sldMk cId="575754316" sldId="2065"/>
            <ac:spMk id="10" creationId="{6636D1CB-A192-D450-0379-FF4CB46B5330}"/>
          </ac:spMkLst>
        </pc:spChg>
        <pc:picChg chg="add mod ord">
          <ac:chgData name="Yoel Kortick" userId="167978f5-7f40-4909-85d5-d4149554ad4e" providerId="ADAL" clId="{1B48F7DA-AF6A-4E90-A688-210BB7E3CE8F}" dt="2023-12-20T05:35:03.860" v="2397" actId="208"/>
          <ac:picMkLst>
            <pc:docMk/>
            <pc:sldMk cId="575754316" sldId="2065"/>
            <ac:picMk id="5" creationId="{8BA4C7D7-5205-8898-4F55-6263D4D70C23}"/>
          </ac:picMkLst>
        </pc:picChg>
        <pc:picChg chg="del">
          <ac:chgData name="Yoel Kortick" userId="167978f5-7f40-4909-85d5-d4149554ad4e" providerId="ADAL" clId="{1B48F7DA-AF6A-4E90-A688-210BB7E3CE8F}" dt="2023-12-20T05:34:48.280" v="2390" actId="478"/>
          <ac:picMkLst>
            <pc:docMk/>
            <pc:sldMk cId="575754316" sldId="2065"/>
            <ac:picMk id="9" creationId="{4021B22B-6917-22D2-9146-5AB9CF2F6470}"/>
          </ac:picMkLst>
        </pc:picChg>
      </pc:sldChg>
      <pc:sldChg chg="addSp delSp modSp add mod">
        <pc:chgData name="Yoel Kortick" userId="167978f5-7f40-4909-85d5-d4149554ad4e" providerId="ADAL" clId="{1B48F7DA-AF6A-4E90-A688-210BB7E3CE8F}" dt="2023-12-20T05:36:44.116" v="2420" actId="208"/>
        <pc:sldMkLst>
          <pc:docMk/>
          <pc:sldMk cId="3866412570" sldId="2066"/>
        </pc:sldMkLst>
        <pc:spChg chg="mod">
          <ac:chgData name="Yoel Kortick" userId="167978f5-7f40-4909-85d5-d4149554ad4e" providerId="ADAL" clId="{1B48F7DA-AF6A-4E90-A688-210BB7E3CE8F}" dt="2023-12-20T05:36:41.711" v="2419" actId="1038"/>
          <ac:spMkLst>
            <pc:docMk/>
            <pc:sldMk cId="3866412570" sldId="2066"/>
            <ac:spMk id="2" creationId="{3D4AF8BD-1442-4618-6610-06F5B8E44175}"/>
          </ac:spMkLst>
        </pc:spChg>
        <pc:spChg chg="mod">
          <ac:chgData name="Yoel Kortick" userId="167978f5-7f40-4909-85d5-d4149554ad4e" providerId="ADAL" clId="{1B48F7DA-AF6A-4E90-A688-210BB7E3CE8F}" dt="2023-12-20T05:36:28.004" v="2404" actId="1076"/>
          <ac:spMkLst>
            <pc:docMk/>
            <pc:sldMk cId="3866412570" sldId="2066"/>
            <ac:spMk id="7" creationId="{3593285D-90C0-0E29-FD44-164100EDE382}"/>
          </ac:spMkLst>
        </pc:spChg>
        <pc:picChg chg="add mod ord">
          <ac:chgData name="Yoel Kortick" userId="167978f5-7f40-4909-85d5-d4149554ad4e" providerId="ADAL" clId="{1B48F7DA-AF6A-4E90-A688-210BB7E3CE8F}" dt="2023-12-20T05:36:44.116" v="2420" actId="208"/>
          <ac:picMkLst>
            <pc:docMk/>
            <pc:sldMk cId="3866412570" sldId="2066"/>
            <ac:picMk id="6" creationId="{C0645106-DB0C-EE60-0408-A64F531B8016}"/>
          </ac:picMkLst>
        </pc:picChg>
        <pc:picChg chg="del">
          <ac:chgData name="Yoel Kortick" userId="167978f5-7f40-4909-85d5-d4149554ad4e" providerId="ADAL" clId="{1B48F7DA-AF6A-4E90-A688-210BB7E3CE8F}" dt="2023-12-20T05:36:16.534" v="2398" actId="478"/>
          <ac:picMkLst>
            <pc:docMk/>
            <pc:sldMk cId="3866412570" sldId="2066"/>
            <ac:picMk id="8" creationId="{3DD86C47-737D-712E-7923-8A5EE0DA2E79}"/>
          </ac:picMkLst>
        </pc:picChg>
        <pc:cxnChg chg="mod">
          <ac:chgData name="Yoel Kortick" userId="167978f5-7f40-4909-85d5-d4149554ad4e" providerId="ADAL" clId="{1B48F7DA-AF6A-4E90-A688-210BB7E3CE8F}" dt="2023-12-20T05:36:37.485" v="2415" actId="1038"/>
          <ac:cxnSpMkLst>
            <pc:docMk/>
            <pc:sldMk cId="3866412570" sldId="2066"/>
            <ac:cxnSpMk id="10" creationId="{6866F0E2-E8C0-6573-00E9-492E95CA73DB}"/>
          </ac:cxnSpMkLst>
        </pc:cxnChg>
      </pc:sldChg>
      <pc:sldChg chg="addSp delSp modSp add mod">
        <pc:chgData name="Yoel Kortick" userId="167978f5-7f40-4909-85d5-d4149554ad4e" providerId="ADAL" clId="{1B48F7DA-AF6A-4E90-A688-210BB7E3CE8F}" dt="2023-12-20T05:37:51.373" v="2434" actId="11529"/>
        <pc:sldMkLst>
          <pc:docMk/>
          <pc:sldMk cId="3758707630" sldId="2067"/>
        </pc:sldMkLst>
        <pc:spChg chg="mod">
          <ac:chgData name="Yoel Kortick" userId="167978f5-7f40-4909-85d5-d4149554ad4e" providerId="ADAL" clId="{1B48F7DA-AF6A-4E90-A688-210BB7E3CE8F}" dt="2023-12-20T05:37:24.694" v="2424" actId="20577"/>
          <ac:spMkLst>
            <pc:docMk/>
            <pc:sldMk cId="3758707630" sldId="2067"/>
            <ac:spMk id="4" creationId="{2490F34D-A7E2-4EA9-8B1A-78371A1F1CD1}"/>
          </ac:spMkLst>
        </pc:spChg>
        <pc:spChg chg="add">
          <ac:chgData name="Yoel Kortick" userId="167978f5-7f40-4909-85d5-d4149554ad4e" providerId="ADAL" clId="{1B48F7DA-AF6A-4E90-A688-210BB7E3CE8F}" dt="2023-12-20T05:37:51.373" v="2434" actId="11529"/>
          <ac:spMkLst>
            <pc:docMk/>
            <pc:sldMk cId="3758707630" sldId="2067"/>
            <ac:spMk id="6" creationId="{11D161B3-6B1B-7C44-5FCA-A1EC5271C132}"/>
          </ac:spMkLst>
        </pc:spChg>
        <pc:picChg chg="add mod ord">
          <ac:chgData name="Yoel Kortick" userId="167978f5-7f40-4909-85d5-d4149554ad4e" providerId="ADAL" clId="{1B48F7DA-AF6A-4E90-A688-210BB7E3CE8F}" dt="2023-12-20T05:37:45.848" v="2433" actId="208"/>
          <ac:picMkLst>
            <pc:docMk/>
            <pc:sldMk cId="3758707630" sldId="2067"/>
            <ac:picMk id="5" creationId="{3A000F7B-7FFB-EE90-D52B-5E60BCB74326}"/>
          </ac:picMkLst>
        </pc:picChg>
        <pc:picChg chg="del">
          <ac:chgData name="Yoel Kortick" userId="167978f5-7f40-4909-85d5-d4149554ad4e" providerId="ADAL" clId="{1B48F7DA-AF6A-4E90-A688-210BB7E3CE8F}" dt="2023-12-20T05:37:27.319" v="2425" actId="478"/>
          <ac:picMkLst>
            <pc:docMk/>
            <pc:sldMk cId="3758707630" sldId="2067"/>
            <ac:picMk id="10" creationId="{382E7F03-CF31-CE55-E520-145409A8D727}"/>
          </ac:picMkLst>
        </pc:picChg>
        <pc:cxnChg chg="del">
          <ac:chgData name="Yoel Kortick" userId="167978f5-7f40-4909-85d5-d4149554ad4e" providerId="ADAL" clId="{1B48F7DA-AF6A-4E90-A688-210BB7E3CE8F}" dt="2023-12-20T05:37:43.177" v="2432" actId="478"/>
          <ac:cxnSpMkLst>
            <pc:docMk/>
            <pc:sldMk cId="3758707630" sldId="2067"/>
            <ac:cxnSpMk id="13" creationId="{0C3B1D19-4A57-D71B-E563-4D8626F045AC}"/>
          </ac:cxnSpMkLst>
        </pc:cxnChg>
      </pc:sldChg>
      <pc:sldChg chg="addSp delSp modSp add mod">
        <pc:chgData name="Yoel Kortick" userId="167978f5-7f40-4909-85d5-d4149554ad4e" providerId="ADAL" clId="{1B48F7DA-AF6A-4E90-A688-210BB7E3CE8F}" dt="2023-12-20T06:06:20.296" v="3213" actId="313"/>
        <pc:sldMkLst>
          <pc:docMk/>
          <pc:sldMk cId="4018330709" sldId="2068"/>
        </pc:sldMkLst>
        <pc:spChg chg="mod">
          <ac:chgData name="Yoel Kortick" userId="167978f5-7f40-4909-85d5-d4149554ad4e" providerId="ADAL" clId="{1B48F7DA-AF6A-4E90-A688-210BB7E3CE8F}" dt="2023-12-20T06:06:20.296" v="3213" actId="313"/>
          <ac:spMkLst>
            <pc:docMk/>
            <pc:sldMk cId="4018330709" sldId="2068"/>
            <ac:spMk id="4" creationId="{2490F34D-A7E2-4EA9-8B1A-78371A1F1CD1}"/>
          </ac:spMkLst>
        </pc:spChg>
        <pc:spChg chg="mod">
          <ac:chgData name="Yoel Kortick" userId="167978f5-7f40-4909-85d5-d4149554ad4e" providerId="ADAL" clId="{1B48F7DA-AF6A-4E90-A688-210BB7E3CE8F}" dt="2023-12-20T06:06:05.500" v="3204" actId="1037"/>
          <ac:spMkLst>
            <pc:docMk/>
            <pc:sldMk cId="4018330709" sldId="2068"/>
            <ac:spMk id="10" creationId="{6636D1CB-A192-D450-0379-FF4CB46B5330}"/>
          </ac:spMkLst>
        </pc:spChg>
        <pc:picChg chg="add del mod ord">
          <ac:chgData name="Yoel Kortick" userId="167978f5-7f40-4909-85d5-d4149554ad4e" providerId="ADAL" clId="{1B48F7DA-AF6A-4E90-A688-210BB7E3CE8F}" dt="2023-12-20T06:05:50.616" v="3191" actId="478"/>
          <ac:picMkLst>
            <pc:docMk/>
            <pc:sldMk cId="4018330709" sldId="2068"/>
            <ac:picMk id="5" creationId="{56AA53C0-A8C7-9427-D6E0-E2D223A7447B}"/>
          </ac:picMkLst>
        </pc:picChg>
        <pc:picChg chg="add mod ord">
          <ac:chgData name="Yoel Kortick" userId="167978f5-7f40-4909-85d5-d4149554ad4e" providerId="ADAL" clId="{1B48F7DA-AF6A-4E90-A688-210BB7E3CE8F}" dt="2023-12-20T06:06:02.145" v="3197" actId="167"/>
          <ac:picMkLst>
            <pc:docMk/>
            <pc:sldMk cId="4018330709" sldId="2068"/>
            <ac:picMk id="7" creationId="{3D20CADB-0990-9A9A-E398-F858F89A575E}"/>
          </ac:picMkLst>
        </pc:picChg>
        <pc:picChg chg="del">
          <ac:chgData name="Yoel Kortick" userId="167978f5-7f40-4909-85d5-d4149554ad4e" providerId="ADAL" clId="{1B48F7DA-AF6A-4E90-A688-210BB7E3CE8F}" dt="2023-12-20T05:41:40.019" v="2476" actId="478"/>
          <ac:picMkLst>
            <pc:docMk/>
            <pc:sldMk cId="4018330709" sldId="2068"/>
            <ac:picMk id="9" creationId="{4021B22B-6917-22D2-9146-5AB9CF2F6470}"/>
          </ac:picMkLst>
        </pc:picChg>
      </pc:sldChg>
      <pc:sldChg chg="addSp delSp modSp add mod">
        <pc:chgData name="Yoel Kortick" userId="167978f5-7f40-4909-85d5-d4149554ad4e" providerId="ADAL" clId="{1B48F7DA-AF6A-4E90-A688-210BB7E3CE8F}" dt="2023-12-20T06:07:08.593" v="3226" actId="208"/>
        <pc:sldMkLst>
          <pc:docMk/>
          <pc:sldMk cId="553369375" sldId="2069"/>
        </pc:sldMkLst>
        <pc:spChg chg="mod">
          <ac:chgData name="Yoel Kortick" userId="167978f5-7f40-4909-85d5-d4149554ad4e" providerId="ADAL" clId="{1B48F7DA-AF6A-4E90-A688-210BB7E3CE8F}" dt="2023-12-20T05:42:53.992" v="2515" actId="1038"/>
          <ac:spMkLst>
            <pc:docMk/>
            <pc:sldMk cId="553369375" sldId="2069"/>
            <ac:spMk id="2" creationId="{3D4AF8BD-1442-4618-6610-06F5B8E44175}"/>
          </ac:spMkLst>
        </pc:spChg>
        <pc:spChg chg="mod">
          <ac:chgData name="Yoel Kortick" userId="167978f5-7f40-4909-85d5-d4149554ad4e" providerId="ADAL" clId="{1B48F7DA-AF6A-4E90-A688-210BB7E3CE8F}" dt="2023-12-20T06:07:06.305" v="3225" actId="1035"/>
          <ac:spMkLst>
            <pc:docMk/>
            <pc:sldMk cId="553369375" sldId="2069"/>
            <ac:spMk id="7" creationId="{3593285D-90C0-0E29-FD44-164100EDE382}"/>
          </ac:spMkLst>
        </pc:spChg>
        <pc:picChg chg="add del mod ord">
          <ac:chgData name="Yoel Kortick" userId="167978f5-7f40-4909-85d5-d4149554ad4e" providerId="ADAL" clId="{1B48F7DA-AF6A-4E90-A688-210BB7E3CE8F}" dt="2023-12-20T06:06:52.532" v="3214" actId="478"/>
          <ac:picMkLst>
            <pc:docMk/>
            <pc:sldMk cId="553369375" sldId="2069"/>
            <ac:picMk id="6" creationId="{107D580C-270C-1865-2832-5AE9422C959E}"/>
          </ac:picMkLst>
        </pc:picChg>
        <pc:picChg chg="del">
          <ac:chgData name="Yoel Kortick" userId="167978f5-7f40-4909-85d5-d4149554ad4e" providerId="ADAL" clId="{1B48F7DA-AF6A-4E90-A688-210BB7E3CE8F}" dt="2023-12-20T05:42:42.490" v="2508" actId="478"/>
          <ac:picMkLst>
            <pc:docMk/>
            <pc:sldMk cId="553369375" sldId="2069"/>
            <ac:picMk id="8" creationId="{3DD86C47-737D-712E-7923-8A5EE0DA2E79}"/>
          </ac:picMkLst>
        </pc:picChg>
        <pc:picChg chg="add mod ord">
          <ac:chgData name="Yoel Kortick" userId="167978f5-7f40-4909-85d5-d4149554ad4e" providerId="ADAL" clId="{1B48F7DA-AF6A-4E90-A688-210BB7E3CE8F}" dt="2023-12-20T06:07:08.593" v="3226" actId="208"/>
          <ac:picMkLst>
            <pc:docMk/>
            <pc:sldMk cId="553369375" sldId="2069"/>
            <ac:picMk id="11" creationId="{F5856607-E09B-1FA8-7DA9-AC0E49E1F17C}"/>
          </ac:picMkLst>
        </pc:picChg>
        <pc:cxnChg chg="mod">
          <ac:chgData name="Yoel Kortick" userId="167978f5-7f40-4909-85d5-d4149554ad4e" providerId="ADAL" clId="{1B48F7DA-AF6A-4E90-A688-210BB7E3CE8F}" dt="2023-12-20T05:42:53.992" v="2515" actId="1038"/>
          <ac:cxnSpMkLst>
            <pc:docMk/>
            <pc:sldMk cId="553369375" sldId="2069"/>
            <ac:cxnSpMk id="10" creationId="{6866F0E2-E8C0-6573-00E9-492E95CA73DB}"/>
          </ac:cxnSpMkLst>
        </pc:cxnChg>
      </pc:sldChg>
      <pc:sldChg chg="addSp delSp modSp add mod">
        <pc:chgData name="Yoel Kortick" userId="167978f5-7f40-4909-85d5-d4149554ad4e" providerId="ADAL" clId="{1B48F7DA-AF6A-4E90-A688-210BB7E3CE8F}" dt="2023-12-20T06:08:14.596" v="3236" actId="208"/>
        <pc:sldMkLst>
          <pc:docMk/>
          <pc:sldMk cId="3407511560" sldId="2070"/>
        </pc:sldMkLst>
        <pc:picChg chg="add del mod ord">
          <ac:chgData name="Yoel Kortick" userId="167978f5-7f40-4909-85d5-d4149554ad4e" providerId="ADAL" clId="{1B48F7DA-AF6A-4E90-A688-210BB7E3CE8F}" dt="2023-12-20T06:07:56.221" v="3227" actId="478"/>
          <ac:picMkLst>
            <pc:docMk/>
            <pc:sldMk cId="3407511560" sldId="2070"/>
            <ac:picMk id="5" creationId="{8F6DE6C0-ADE8-735D-0C0B-5954F3460D8F}"/>
          </ac:picMkLst>
        </pc:picChg>
        <pc:picChg chg="add mod ord">
          <ac:chgData name="Yoel Kortick" userId="167978f5-7f40-4909-85d5-d4149554ad4e" providerId="ADAL" clId="{1B48F7DA-AF6A-4E90-A688-210BB7E3CE8F}" dt="2023-12-20T06:08:14.596" v="3236" actId="208"/>
          <ac:picMkLst>
            <pc:docMk/>
            <pc:sldMk cId="3407511560" sldId="2070"/>
            <ac:picMk id="7" creationId="{49513464-EFA1-A6EF-115E-95D880EB12A9}"/>
          </ac:picMkLst>
        </pc:picChg>
        <pc:picChg chg="del">
          <ac:chgData name="Yoel Kortick" userId="167978f5-7f40-4909-85d5-d4149554ad4e" providerId="ADAL" clId="{1B48F7DA-AF6A-4E90-A688-210BB7E3CE8F}" dt="2023-12-20T05:43:37.887" v="2524" actId="478"/>
          <ac:picMkLst>
            <pc:docMk/>
            <pc:sldMk cId="3407511560" sldId="2070"/>
            <ac:picMk id="10" creationId="{382E7F03-CF31-CE55-E520-145409A8D727}"/>
          </ac:picMkLst>
        </pc:picChg>
        <pc:cxnChg chg="mod">
          <ac:chgData name="Yoel Kortick" userId="167978f5-7f40-4909-85d5-d4149554ad4e" providerId="ADAL" clId="{1B48F7DA-AF6A-4E90-A688-210BB7E3CE8F}" dt="2023-12-20T06:08:12.324" v="3235" actId="14100"/>
          <ac:cxnSpMkLst>
            <pc:docMk/>
            <pc:sldMk cId="3407511560" sldId="2070"/>
            <ac:cxnSpMk id="13" creationId="{0C3B1D19-4A57-D71B-E563-4D8626F045AC}"/>
          </ac:cxnSpMkLst>
        </pc:cxnChg>
      </pc:sldChg>
      <pc:sldChg chg="addSp delSp modSp add mod">
        <pc:chgData name="Yoel Kortick" userId="167978f5-7f40-4909-85d5-d4149554ad4e" providerId="ADAL" clId="{1B48F7DA-AF6A-4E90-A688-210BB7E3CE8F}" dt="2023-12-21T07:21:28.819" v="8703" actId="14100"/>
        <pc:sldMkLst>
          <pc:docMk/>
          <pc:sldMk cId="1276955741" sldId="2071"/>
        </pc:sldMkLst>
        <pc:spChg chg="add mod">
          <ac:chgData name="Yoel Kortick" userId="167978f5-7f40-4909-85d5-d4149554ad4e" providerId="ADAL" clId="{1B48F7DA-AF6A-4E90-A688-210BB7E3CE8F}" dt="2023-12-21T07:21:21.453" v="8702" actId="14100"/>
          <ac:spMkLst>
            <pc:docMk/>
            <pc:sldMk cId="1276955741" sldId="2071"/>
            <ac:spMk id="2" creationId="{232BA0A9-32CC-84E9-CAD6-BB0353D5E7A0}"/>
          </ac:spMkLst>
        </pc:spChg>
        <pc:spChg chg="mod">
          <ac:chgData name="Yoel Kortick" userId="167978f5-7f40-4909-85d5-d4149554ad4e" providerId="ADAL" clId="{1B48F7DA-AF6A-4E90-A688-210BB7E3CE8F}" dt="2023-12-20T06:09:41.274" v="3362" actId="20577"/>
          <ac:spMkLst>
            <pc:docMk/>
            <pc:sldMk cId="1276955741" sldId="2071"/>
            <ac:spMk id="4" creationId="{2490F34D-A7E2-4EA9-8B1A-78371A1F1CD1}"/>
          </ac:spMkLst>
        </pc:spChg>
        <pc:picChg chg="add mod ord">
          <ac:chgData name="Yoel Kortick" userId="167978f5-7f40-4909-85d5-d4149554ad4e" providerId="ADAL" clId="{1B48F7DA-AF6A-4E90-A688-210BB7E3CE8F}" dt="2023-12-20T06:09:45.994" v="3365" actId="208"/>
          <ac:picMkLst>
            <pc:docMk/>
            <pc:sldMk cId="1276955741" sldId="2071"/>
            <ac:picMk id="5" creationId="{C03DC06F-04F8-D955-E1FD-0BB4A943EF0C}"/>
          </ac:picMkLst>
        </pc:picChg>
        <pc:picChg chg="del">
          <ac:chgData name="Yoel Kortick" userId="167978f5-7f40-4909-85d5-d4149554ad4e" providerId="ADAL" clId="{1B48F7DA-AF6A-4E90-A688-210BB7E3CE8F}" dt="2023-12-20T06:09:02.826" v="3238" actId="478"/>
          <ac:picMkLst>
            <pc:docMk/>
            <pc:sldMk cId="1276955741" sldId="2071"/>
            <ac:picMk id="7" creationId="{49513464-EFA1-A6EF-115E-95D880EB12A9}"/>
          </ac:picMkLst>
        </pc:picChg>
        <pc:cxnChg chg="add mod">
          <ac:chgData name="Yoel Kortick" userId="167978f5-7f40-4909-85d5-d4149554ad4e" providerId="ADAL" clId="{1B48F7DA-AF6A-4E90-A688-210BB7E3CE8F}" dt="2023-12-20T06:09:50.831" v="3367" actId="571"/>
          <ac:cxnSpMkLst>
            <pc:docMk/>
            <pc:sldMk cId="1276955741" sldId="2071"/>
            <ac:cxnSpMk id="6" creationId="{9A380865-BA22-FA28-E4BF-CFA927B90DC5}"/>
          </ac:cxnSpMkLst>
        </pc:cxnChg>
        <pc:cxnChg chg="add mod">
          <ac:chgData name="Yoel Kortick" userId="167978f5-7f40-4909-85d5-d4149554ad4e" providerId="ADAL" clId="{1B48F7DA-AF6A-4E90-A688-210BB7E3CE8F}" dt="2023-12-21T07:21:28.819" v="8703" actId="14100"/>
          <ac:cxnSpMkLst>
            <pc:docMk/>
            <pc:sldMk cId="1276955741" sldId="2071"/>
            <ac:cxnSpMk id="8" creationId="{7DA2FB76-3BA2-579A-2A6E-D15F41A3E66D}"/>
          </ac:cxnSpMkLst>
        </pc:cxnChg>
        <pc:cxnChg chg="mod">
          <ac:chgData name="Yoel Kortick" userId="167978f5-7f40-4909-85d5-d4149554ad4e" providerId="ADAL" clId="{1B48F7DA-AF6A-4E90-A688-210BB7E3CE8F}" dt="2023-12-20T06:09:48.565" v="3366" actId="1076"/>
          <ac:cxnSpMkLst>
            <pc:docMk/>
            <pc:sldMk cId="1276955741" sldId="2071"/>
            <ac:cxnSpMk id="13" creationId="{0C3B1D19-4A57-D71B-E563-4D8626F045AC}"/>
          </ac:cxnSpMkLst>
        </pc:cxnChg>
      </pc:sldChg>
      <pc:sldChg chg="addSp delSp modSp add mod">
        <pc:chgData name="Yoel Kortick" userId="167978f5-7f40-4909-85d5-d4149554ad4e" providerId="ADAL" clId="{1B48F7DA-AF6A-4E90-A688-210BB7E3CE8F}" dt="2023-12-20T07:14:11.233" v="3774" actId="208"/>
        <pc:sldMkLst>
          <pc:docMk/>
          <pc:sldMk cId="1948393169" sldId="2072"/>
        </pc:sldMkLst>
        <pc:spChg chg="mod">
          <ac:chgData name="Yoel Kortick" userId="167978f5-7f40-4909-85d5-d4149554ad4e" providerId="ADAL" clId="{1B48F7DA-AF6A-4E90-A688-210BB7E3CE8F}" dt="2023-12-20T07:14:07.566" v="3772" actId="14100"/>
          <ac:spMkLst>
            <pc:docMk/>
            <pc:sldMk cId="1948393169" sldId="2072"/>
            <ac:spMk id="5" creationId="{3DD46861-DF7A-2403-0037-920041155781}"/>
          </ac:spMkLst>
        </pc:spChg>
        <pc:spChg chg="del">
          <ac:chgData name="Yoel Kortick" userId="167978f5-7f40-4909-85d5-d4149554ad4e" providerId="ADAL" clId="{1B48F7DA-AF6A-4E90-A688-210BB7E3CE8F}" dt="2023-12-20T07:14:09.592" v="3773" actId="478"/>
          <ac:spMkLst>
            <pc:docMk/>
            <pc:sldMk cId="1948393169" sldId="2072"/>
            <ac:spMk id="7" creationId="{3FBD1505-52D3-1582-8A8D-2CDCE0840E90}"/>
          </ac:spMkLst>
        </pc:spChg>
        <pc:spChg chg="mod">
          <ac:chgData name="Yoel Kortick" userId="167978f5-7f40-4909-85d5-d4149554ad4e" providerId="ADAL" clId="{1B48F7DA-AF6A-4E90-A688-210BB7E3CE8F}" dt="2023-12-20T07:13:42.398" v="3767" actId="1037"/>
          <ac:spMkLst>
            <pc:docMk/>
            <pc:sldMk cId="1948393169" sldId="2072"/>
            <ac:spMk id="16" creationId="{B2EAFB0F-283B-6DD5-8EF5-A3939B56B78E}"/>
          </ac:spMkLst>
        </pc:spChg>
        <pc:picChg chg="add mod ord">
          <ac:chgData name="Yoel Kortick" userId="167978f5-7f40-4909-85d5-d4149554ad4e" providerId="ADAL" clId="{1B48F7DA-AF6A-4E90-A688-210BB7E3CE8F}" dt="2023-12-20T07:14:11.233" v="3774" actId="208"/>
          <ac:picMkLst>
            <pc:docMk/>
            <pc:sldMk cId="1948393169" sldId="2072"/>
            <ac:picMk id="4" creationId="{B7BE1E4F-B516-54B8-4589-B0EA8B7D85CC}"/>
          </ac:picMkLst>
        </pc:picChg>
        <pc:picChg chg="del">
          <ac:chgData name="Yoel Kortick" userId="167978f5-7f40-4909-85d5-d4149554ad4e" providerId="ADAL" clId="{1B48F7DA-AF6A-4E90-A688-210BB7E3CE8F}" dt="2023-12-20T07:13:44.705" v="3768" actId="478"/>
          <ac:picMkLst>
            <pc:docMk/>
            <pc:sldMk cId="1948393169" sldId="2072"/>
            <ac:picMk id="6" creationId="{26476C19-A02D-A0A6-B9F7-7D77F74ACE9C}"/>
          </ac:picMkLst>
        </pc:picChg>
      </pc:sldChg>
      <pc:sldChg chg="addSp delSp modSp add mod">
        <pc:chgData name="Yoel Kortick" userId="167978f5-7f40-4909-85d5-d4149554ad4e" providerId="ADAL" clId="{1B48F7DA-AF6A-4E90-A688-210BB7E3CE8F}" dt="2023-12-20T07:25:59.205" v="4185" actId="1036"/>
        <pc:sldMkLst>
          <pc:docMk/>
          <pc:sldMk cId="1244136330" sldId="2073"/>
        </pc:sldMkLst>
        <pc:spChg chg="mod">
          <ac:chgData name="Yoel Kortick" userId="167978f5-7f40-4909-85d5-d4149554ad4e" providerId="ADAL" clId="{1B48F7DA-AF6A-4E90-A688-210BB7E3CE8F}" dt="2023-12-20T07:25:59.205" v="4185" actId="1036"/>
          <ac:spMkLst>
            <pc:docMk/>
            <pc:sldMk cId="1244136330" sldId="2073"/>
            <ac:spMk id="5" creationId="{3DD46861-DF7A-2403-0037-920041155781}"/>
          </ac:spMkLst>
        </pc:spChg>
        <pc:spChg chg="add mod">
          <ac:chgData name="Yoel Kortick" userId="167978f5-7f40-4909-85d5-d4149554ad4e" providerId="ADAL" clId="{1B48F7DA-AF6A-4E90-A688-210BB7E3CE8F}" dt="2023-12-20T07:25:59.205" v="4185" actId="1036"/>
          <ac:spMkLst>
            <pc:docMk/>
            <pc:sldMk cId="1244136330" sldId="2073"/>
            <ac:spMk id="7" creationId="{8C415052-55C0-A77A-0ED2-27A33269F783}"/>
          </ac:spMkLst>
        </pc:spChg>
        <pc:spChg chg="mod">
          <ac:chgData name="Yoel Kortick" userId="167978f5-7f40-4909-85d5-d4149554ad4e" providerId="ADAL" clId="{1B48F7DA-AF6A-4E90-A688-210BB7E3CE8F}" dt="2023-12-20T07:25:55.335" v="4180" actId="20577"/>
          <ac:spMkLst>
            <pc:docMk/>
            <pc:sldMk cId="1244136330" sldId="2073"/>
            <ac:spMk id="16" creationId="{B2EAFB0F-283B-6DD5-8EF5-A3939B56B78E}"/>
          </ac:spMkLst>
        </pc:spChg>
        <pc:picChg chg="del">
          <ac:chgData name="Yoel Kortick" userId="167978f5-7f40-4909-85d5-d4149554ad4e" providerId="ADAL" clId="{1B48F7DA-AF6A-4E90-A688-210BB7E3CE8F}" dt="2023-12-20T07:15:32.038" v="3817" actId="478"/>
          <ac:picMkLst>
            <pc:docMk/>
            <pc:sldMk cId="1244136330" sldId="2073"/>
            <ac:picMk id="4" creationId="{B7BE1E4F-B516-54B8-4589-B0EA8B7D85CC}"/>
          </ac:picMkLst>
        </pc:picChg>
        <pc:picChg chg="add mod ord">
          <ac:chgData name="Yoel Kortick" userId="167978f5-7f40-4909-85d5-d4149554ad4e" providerId="ADAL" clId="{1B48F7DA-AF6A-4E90-A688-210BB7E3CE8F}" dt="2023-12-20T07:25:59.205" v="4185" actId="1036"/>
          <ac:picMkLst>
            <pc:docMk/>
            <pc:sldMk cId="1244136330" sldId="2073"/>
            <ac:picMk id="6" creationId="{1BA6D410-33C7-2CEB-B96C-7A19BA209122}"/>
          </ac:picMkLst>
        </pc:picChg>
      </pc:sldChg>
      <pc:sldChg chg="addSp delSp modSp add mod">
        <pc:chgData name="Yoel Kortick" userId="167978f5-7f40-4909-85d5-d4149554ad4e" providerId="ADAL" clId="{1B48F7DA-AF6A-4E90-A688-210BB7E3CE8F}" dt="2023-12-20T07:23:59.013" v="4119" actId="14100"/>
        <pc:sldMkLst>
          <pc:docMk/>
          <pc:sldMk cId="3254742492" sldId="2074"/>
        </pc:sldMkLst>
        <pc:spChg chg="del">
          <ac:chgData name="Yoel Kortick" userId="167978f5-7f40-4909-85d5-d4149554ad4e" providerId="ADAL" clId="{1B48F7DA-AF6A-4E90-A688-210BB7E3CE8F}" dt="2023-12-20T07:22:12.519" v="4014" actId="478"/>
          <ac:spMkLst>
            <pc:docMk/>
            <pc:sldMk cId="3254742492" sldId="2074"/>
            <ac:spMk id="5" creationId="{3DD46861-DF7A-2403-0037-920041155781}"/>
          </ac:spMkLst>
        </pc:spChg>
        <pc:spChg chg="mod">
          <ac:chgData name="Yoel Kortick" userId="167978f5-7f40-4909-85d5-d4149554ad4e" providerId="ADAL" clId="{1B48F7DA-AF6A-4E90-A688-210BB7E3CE8F}" dt="2023-12-20T07:22:21.938" v="4017" actId="14100"/>
          <ac:spMkLst>
            <pc:docMk/>
            <pc:sldMk cId="3254742492" sldId="2074"/>
            <ac:spMk id="7" creationId="{8C415052-55C0-A77A-0ED2-27A33269F783}"/>
          </ac:spMkLst>
        </pc:spChg>
        <pc:spChg chg="add del mod">
          <ac:chgData name="Yoel Kortick" userId="167978f5-7f40-4909-85d5-d4149554ad4e" providerId="ADAL" clId="{1B48F7DA-AF6A-4E90-A688-210BB7E3CE8F}" dt="2023-12-20T07:22:03.632" v="4010" actId="478"/>
          <ac:spMkLst>
            <pc:docMk/>
            <pc:sldMk cId="3254742492" sldId="2074"/>
            <ac:spMk id="9" creationId="{B0BF7489-D2C0-89AA-96CA-2850AC9DC99A}"/>
          </ac:spMkLst>
        </pc:spChg>
        <pc:spChg chg="add mod">
          <ac:chgData name="Yoel Kortick" userId="167978f5-7f40-4909-85d5-d4149554ad4e" providerId="ADAL" clId="{1B48F7DA-AF6A-4E90-A688-210BB7E3CE8F}" dt="2023-12-20T07:23:06.295" v="4038" actId="1076"/>
          <ac:spMkLst>
            <pc:docMk/>
            <pc:sldMk cId="3254742492" sldId="2074"/>
            <ac:spMk id="14" creationId="{453EDAFA-EF85-BD66-5920-78556E4DC27C}"/>
          </ac:spMkLst>
        </pc:spChg>
        <pc:spChg chg="add mod">
          <ac:chgData name="Yoel Kortick" userId="167978f5-7f40-4909-85d5-d4149554ad4e" providerId="ADAL" clId="{1B48F7DA-AF6A-4E90-A688-210BB7E3CE8F}" dt="2023-12-20T07:23:04.145" v="4037" actId="14100"/>
          <ac:spMkLst>
            <pc:docMk/>
            <pc:sldMk cId="3254742492" sldId="2074"/>
            <ac:spMk id="15" creationId="{0C673118-09F5-5842-F74D-786042C1628D}"/>
          </ac:spMkLst>
        </pc:spChg>
        <pc:spChg chg="del mod">
          <ac:chgData name="Yoel Kortick" userId="167978f5-7f40-4909-85d5-d4149554ad4e" providerId="ADAL" clId="{1B48F7DA-AF6A-4E90-A688-210BB7E3CE8F}" dt="2023-12-20T07:22:01.884" v="4009" actId="478"/>
          <ac:spMkLst>
            <pc:docMk/>
            <pc:sldMk cId="3254742492" sldId="2074"/>
            <ac:spMk id="16" creationId="{B2EAFB0F-283B-6DD5-8EF5-A3939B56B78E}"/>
          </ac:spMkLst>
        </pc:spChg>
        <pc:spChg chg="add mod">
          <ac:chgData name="Yoel Kortick" userId="167978f5-7f40-4909-85d5-d4149554ad4e" providerId="ADAL" clId="{1B48F7DA-AF6A-4E90-A688-210BB7E3CE8F}" dt="2023-12-20T07:23:30.066" v="4055" actId="208"/>
          <ac:spMkLst>
            <pc:docMk/>
            <pc:sldMk cId="3254742492" sldId="2074"/>
            <ac:spMk id="17" creationId="{355ABB23-3E78-B50C-5539-B770281F547D}"/>
          </ac:spMkLst>
        </pc:spChg>
        <pc:spChg chg="add mod">
          <ac:chgData name="Yoel Kortick" userId="167978f5-7f40-4909-85d5-d4149554ad4e" providerId="ADAL" clId="{1B48F7DA-AF6A-4E90-A688-210BB7E3CE8F}" dt="2023-12-20T07:23:49.691" v="4117" actId="14100"/>
          <ac:spMkLst>
            <pc:docMk/>
            <pc:sldMk cId="3254742492" sldId="2074"/>
            <ac:spMk id="18" creationId="{A87BB357-B270-9A11-787A-B9072C7C9C8F}"/>
          </ac:spMkLst>
        </pc:spChg>
        <pc:picChg chg="add del">
          <ac:chgData name="Yoel Kortick" userId="167978f5-7f40-4909-85d5-d4149554ad4e" providerId="ADAL" clId="{1B48F7DA-AF6A-4E90-A688-210BB7E3CE8F}" dt="2023-12-20T07:21:53.818" v="4008" actId="22"/>
          <ac:picMkLst>
            <pc:docMk/>
            <pc:sldMk cId="3254742492" sldId="2074"/>
            <ac:picMk id="4" creationId="{2AB12797-8A5E-4966-0B2B-51C2C65DCEE4}"/>
          </ac:picMkLst>
        </pc:picChg>
        <pc:picChg chg="del">
          <ac:chgData name="Yoel Kortick" userId="167978f5-7f40-4909-85d5-d4149554ad4e" providerId="ADAL" clId="{1B48F7DA-AF6A-4E90-A688-210BB7E3CE8F}" dt="2023-12-20T07:17:54.933" v="3933" actId="478"/>
          <ac:picMkLst>
            <pc:docMk/>
            <pc:sldMk cId="3254742492" sldId="2074"/>
            <ac:picMk id="6" creationId="{1BA6D410-33C7-2CEB-B96C-7A19BA209122}"/>
          </ac:picMkLst>
        </pc:picChg>
        <pc:picChg chg="add mod ord">
          <ac:chgData name="Yoel Kortick" userId="167978f5-7f40-4909-85d5-d4149554ad4e" providerId="ADAL" clId="{1B48F7DA-AF6A-4E90-A688-210BB7E3CE8F}" dt="2023-12-20T07:23:09.079" v="4039" actId="208"/>
          <ac:picMkLst>
            <pc:docMk/>
            <pc:sldMk cId="3254742492" sldId="2074"/>
            <ac:picMk id="11" creationId="{9A32047A-2593-BD65-5A94-670553281A64}"/>
          </ac:picMkLst>
        </pc:picChg>
        <pc:cxnChg chg="add">
          <ac:chgData name="Yoel Kortick" userId="167978f5-7f40-4909-85d5-d4149554ad4e" providerId="ADAL" clId="{1B48F7DA-AF6A-4E90-A688-210BB7E3CE8F}" dt="2023-12-20T07:22:30.363" v="4018" actId="11529"/>
          <ac:cxnSpMkLst>
            <pc:docMk/>
            <pc:sldMk cId="3254742492" sldId="2074"/>
            <ac:cxnSpMk id="13" creationId="{301754EC-F39B-2850-683A-CE92BD93C96F}"/>
          </ac:cxnSpMkLst>
        </pc:cxnChg>
        <pc:cxnChg chg="add mod">
          <ac:chgData name="Yoel Kortick" userId="167978f5-7f40-4909-85d5-d4149554ad4e" providerId="ADAL" clId="{1B48F7DA-AF6A-4E90-A688-210BB7E3CE8F}" dt="2023-12-20T07:23:59.013" v="4119" actId="14100"/>
          <ac:cxnSpMkLst>
            <pc:docMk/>
            <pc:sldMk cId="3254742492" sldId="2074"/>
            <ac:cxnSpMk id="19" creationId="{CD8A6E31-8266-9694-F025-2AD714BC8322}"/>
          </ac:cxnSpMkLst>
        </pc:cxnChg>
      </pc:sldChg>
      <pc:sldChg chg="addSp delSp modSp add mod">
        <pc:chgData name="Yoel Kortick" userId="167978f5-7f40-4909-85d5-d4149554ad4e" providerId="ADAL" clId="{1B48F7DA-AF6A-4E90-A688-210BB7E3CE8F}" dt="2023-12-20T11:33:33.958" v="4884" actId="478"/>
        <pc:sldMkLst>
          <pc:docMk/>
          <pc:sldMk cId="1036408129" sldId="2075"/>
        </pc:sldMkLst>
        <pc:spChg chg="mod">
          <ac:chgData name="Yoel Kortick" userId="167978f5-7f40-4909-85d5-d4149554ad4e" providerId="ADAL" clId="{1B48F7DA-AF6A-4E90-A688-210BB7E3CE8F}" dt="2023-12-20T11:33:32.253" v="4883" actId="14100"/>
          <ac:spMkLst>
            <pc:docMk/>
            <pc:sldMk cId="1036408129" sldId="2075"/>
            <ac:spMk id="5" creationId="{3DD46861-DF7A-2403-0037-920041155781}"/>
          </ac:spMkLst>
        </pc:spChg>
        <pc:spChg chg="del">
          <ac:chgData name="Yoel Kortick" userId="167978f5-7f40-4909-85d5-d4149554ad4e" providerId="ADAL" clId="{1B48F7DA-AF6A-4E90-A688-210BB7E3CE8F}" dt="2023-12-20T11:33:33.958" v="4884" actId="478"/>
          <ac:spMkLst>
            <pc:docMk/>
            <pc:sldMk cId="1036408129" sldId="2075"/>
            <ac:spMk id="7" creationId="{8C415052-55C0-A77A-0ED2-27A33269F783}"/>
          </ac:spMkLst>
        </pc:spChg>
        <pc:spChg chg="mod">
          <ac:chgData name="Yoel Kortick" userId="167978f5-7f40-4909-85d5-d4149554ad4e" providerId="ADAL" clId="{1B48F7DA-AF6A-4E90-A688-210BB7E3CE8F}" dt="2023-12-20T11:32:29.182" v="4859" actId="20577"/>
          <ac:spMkLst>
            <pc:docMk/>
            <pc:sldMk cId="1036408129" sldId="2075"/>
            <ac:spMk id="16" creationId="{B2EAFB0F-283B-6DD5-8EF5-A3939B56B78E}"/>
          </ac:spMkLst>
        </pc:spChg>
        <pc:picChg chg="add del ord">
          <ac:chgData name="Yoel Kortick" userId="167978f5-7f40-4909-85d5-d4149554ad4e" providerId="ADAL" clId="{1B48F7DA-AF6A-4E90-A688-210BB7E3CE8F}" dt="2023-12-20T11:33:15.920" v="4868" actId="478"/>
          <ac:picMkLst>
            <pc:docMk/>
            <pc:sldMk cId="1036408129" sldId="2075"/>
            <ac:picMk id="4" creationId="{56C7F0A7-56ED-139C-61BB-589912205AFF}"/>
          </ac:picMkLst>
        </pc:picChg>
        <pc:picChg chg="del">
          <ac:chgData name="Yoel Kortick" userId="167978f5-7f40-4909-85d5-d4149554ad4e" providerId="ADAL" clId="{1B48F7DA-AF6A-4E90-A688-210BB7E3CE8F}" dt="2023-12-20T11:32:31.121" v="4860" actId="478"/>
          <ac:picMkLst>
            <pc:docMk/>
            <pc:sldMk cId="1036408129" sldId="2075"/>
            <ac:picMk id="6" creationId="{1BA6D410-33C7-2CEB-B96C-7A19BA209122}"/>
          </ac:picMkLst>
        </pc:picChg>
        <pc:picChg chg="add mod ord">
          <ac:chgData name="Yoel Kortick" userId="167978f5-7f40-4909-85d5-d4149554ad4e" providerId="ADAL" clId="{1B48F7DA-AF6A-4E90-A688-210BB7E3CE8F}" dt="2023-12-20T11:33:23.362" v="4873" actId="208"/>
          <ac:picMkLst>
            <pc:docMk/>
            <pc:sldMk cId="1036408129" sldId="2075"/>
            <ac:picMk id="9" creationId="{C7FC2FFE-8601-29B6-91CD-AF2EBA4BF056}"/>
          </ac:picMkLst>
        </pc:picChg>
      </pc:sldChg>
      <pc:sldChg chg="addSp delSp modSp add mod">
        <pc:chgData name="Yoel Kortick" userId="167978f5-7f40-4909-85d5-d4149554ad4e" providerId="ADAL" clId="{1B48F7DA-AF6A-4E90-A688-210BB7E3CE8F}" dt="2023-12-20T12:59:00.470" v="7459" actId="1076"/>
        <pc:sldMkLst>
          <pc:docMk/>
          <pc:sldMk cId="1622034759" sldId="2076"/>
        </pc:sldMkLst>
        <pc:spChg chg="mod">
          <ac:chgData name="Yoel Kortick" userId="167978f5-7f40-4909-85d5-d4149554ad4e" providerId="ADAL" clId="{1B48F7DA-AF6A-4E90-A688-210BB7E3CE8F}" dt="2023-12-20T12:58:43.703" v="7438" actId="1076"/>
          <ac:spMkLst>
            <pc:docMk/>
            <pc:sldMk cId="1622034759" sldId="2076"/>
            <ac:spMk id="5" creationId="{3DD46861-DF7A-2403-0037-920041155781}"/>
          </ac:spMkLst>
        </pc:spChg>
        <pc:spChg chg="add mod">
          <ac:chgData name="Yoel Kortick" userId="167978f5-7f40-4909-85d5-d4149554ad4e" providerId="ADAL" clId="{1B48F7DA-AF6A-4E90-A688-210BB7E3CE8F}" dt="2023-12-20T12:58:48.650" v="7448" actId="1035"/>
          <ac:spMkLst>
            <pc:docMk/>
            <pc:sldMk cId="1622034759" sldId="2076"/>
            <ac:spMk id="6" creationId="{832FCAEC-7098-1AF6-E3D8-29493D0BC987}"/>
          </ac:spMkLst>
        </pc:spChg>
        <pc:spChg chg="add mod">
          <ac:chgData name="Yoel Kortick" userId="167978f5-7f40-4909-85d5-d4149554ad4e" providerId="ADAL" clId="{1B48F7DA-AF6A-4E90-A688-210BB7E3CE8F}" dt="2023-12-20T11:34:44.644" v="4950" actId="571"/>
          <ac:spMkLst>
            <pc:docMk/>
            <pc:sldMk cId="1622034759" sldId="2076"/>
            <ac:spMk id="8" creationId="{5D29847B-9D9A-087A-BD81-833BEC174D6C}"/>
          </ac:spMkLst>
        </pc:spChg>
        <pc:spChg chg="add mod">
          <ac:chgData name="Yoel Kortick" userId="167978f5-7f40-4909-85d5-d4149554ad4e" providerId="ADAL" clId="{1B48F7DA-AF6A-4E90-A688-210BB7E3CE8F}" dt="2023-12-20T12:58:57.046" v="7458" actId="1038"/>
          <ac:spMkLst>
            <pc:docMk/>
            <pc:sldMk cId="1622034759" sldId="2076"/>
            <ac:spMk id="10" creationId="{F4E9987A-C03F-60D2-2C3F-9251ECF76F8E}"/>
          </ac:spMkLst>
        </pc:spChg>
        <pc:spChg chg="add mod">
          <ac:chgData name="Yoel Kortick" userId="167978f5-7f40-4909-85d5-d4149554ad4e" providerId="ADAL" clId="{1B48F7DA-AF6A-4E90-A688-210BB7E3CE8F}" dt="2023-12-20T12:59:00.470" v="7459" actId="1076"/>
          <ac:spMkLst>
            <pc:docMk/>
            <pc:sldMk cId="1622034759" sldId="2076"/>
            <ac:spMk id="11" creationId="{BE049447-FFEB-4C54-65D9-49A4FF1CC221}"/>
          </ac:spMkLst>
        </pc:spChg>
        <pc:spChg chg="mod">
          <ac:chgData name="Yoel Kortick" userId="167978f5-7f40-4909-85d5-d4149554ad4e" providerId="ADAL" clId="{1B48F7DA-AF6A-4E90-A688-210BB7E3CE8F}" dt="2023-12-20T12:58:37.363" v="7436" actId="1076"/>
          <ac:spMkLst>
            <pc:docMk/>
            <pc:sldMk cId="1622034759" sldId="2076"/>
            <ac:spMk id="16" creationId="{B2EAFB0F-283B-6DD5-8EF5-A3939B56B78E}"/>
          </ac:spMkLst>
        </pc:spChg>
        <pc:picChg chg="add mod ord">
          <ac:chgData name="Yoel Kortick" userId="167978f5-7f40-4909-85d5-d4149554ad4e" providerId="ADAL" clId="{1B48F7DA-AF6A-4E90-A688-210BB7E3CE8F}" dt="2023-12-20T12:58:52.188" v="7450" actId="1076"/>
          <ac:picMkLst>
            <pc:docMk/>
            <pc:sldMk cId="1622034759" sldId="2076"/>
            <ac:picMk id="4" creationId="{B5F46110-1623-8D44-3898-49AB71A38152}"/>
          </ac:picMkLst>
        </pc:picChg>
        <pc:picChg chg="add mod">
          <ac:chgData name="Yoel Kortick" userId="167978f5-7f40-4909-85d5-d4149554ad4e" providerId="ADAL" clId="{1B48F7DA-AF6A-4E90-A688-210BB7E3CE8F}" dt="2023-12-20T11:34:44.644" v="4950" actId="571"/>
          <ac:picMkLst>
            <pc:docMk/>
            <pc:sldMk cId="1622034759" sldId="2076"/>
            <ac:picMk id="7" creationId="{59DF68C3-646B-ECF4-7EA0-38E2E6973CE9}"/>
          </ac:picMkLst>
        </pc:picChg>
        <pc:picChg chg="del">
          <ac:chgData name="Yoel Kortick" userId="167978f5-7f40-4909-85d5-d4149554ad4e" providerId="ADAL" clId="{1B48F7DA-AF6A-4E90-A688-210BB7E3CE8F}" dt="2023-12-20T11:34:21.835" v="4937" actId="478"/>
          <ac:picMkLst>
            <pc:docMk/>
            <pc:sldMk cId="1622034759" sldId="2076"/>
            <ac:picMk id="9" creationId="{C7FC2FFE-8601-29B6-91CD-AF2EBA4BF056}"/>
          </ac:picMkLst>
        </pc:picChg>
      </pc:sldChg>
      <pc:sldChg chg="addSp delSp modSp add mod">
        <pc:chgData name="Yoel Kortick" userId="167978f5-7f40-4909-85d5-d4149554ad4e" providerId="ADAL" clId="{1B48F7DA-AF6A-4E90-A688-210BB7E3CE8F}" dt="2023-12-21T07:25:25.479" v="8718" actId="208"/>
        <pc:sldMkLst>
          <pc:docMk/>
          <pc:sldMk cId="804512580" sldId="2077"/>
        </pc:sldMkLst>
        <pc:spChg chg="add mod">
          <ac:chgData name="Yoel Kortick" userId="167978f5-7f40-4909-85d5-d4149554ad4e" providerId="ADAL" clId="{1B48F7DA-AF6A-4E90-A688-210BB7E3CE8F}" dt="2023-12-20T12:03:27.493" v="5912" actId="1036"/>
          <ac:spMkLst>
            <pc:docMk/>
            <pc:sldMk cId="804512580" sldId="2077"/>
            <ac:spMk id="5" creationId="{421DB843-5490-D462-2183-848A835283BE}"/>
          </ac:spMkLst>
        </pc:spChg>
        <pc:spChg chg="add mod">
          <ac:chgData name="Yoel Kortick" userId="167978f5-7f40-4909-85d5-d4149554ad4e" providerId="ADAL" clId="{1B48F7DA-AF6A-4E90-A688-210BB7E3CE8F}" dt="2023-12-20T12:03:27.493" v="5912" actId="1036"/>
          <ac:spMkLst>
            <pc:docMk/>
            <pc:sldMk cId="804512580" sldId="2077"/>
            <ac:spMk id="8" creationId="{9210C63D-62F4-5694-6165-CDEA42E76BDA}"/>
          </ac:spMkLst>
        </pc:spChg>
        <pc:spChg chg="add mod">
          <ac:chgData name="Yoel Kortick" userId="167978f5-7f40-4909-85d5-d4149554ad4e" providerId="ADAL" clId="{1B48F7DA-AF6A-4E90-A688-210BB7E3CE8F}" dt="2023-12-20T12:03:27.493" v="5912" actId="1036"/>
          <ac:spMkLst>
            <pc:docMk/>
            <pc:sldMk cId="804512580" sldId="2077"/>
            <ac:spMk id="9" creationId="{D601BFB5-57CE-817B-7ECF-0DA568EF750D}"/>
          </ac:spMkLst>
        </pc:spChg>
        <pc:spChg chg="mod">
          <ac:chgData name="Yoel Kortick" userId="167978f5-7f40-4909-85d5-d4149554ad4e" providerId="ADAL" clId="{1B48F7DA-AF6A-4E90-A688-210BB7E3CE8F}" dt="2023-12-20T13:00:22.959" v="7512" actId="20577"/>
          <ac:spMkLst>
            <pc:docMk/>
            <pc:sldMk cId="804512580" sldId="2077"/>
            <ac:spMk id="10" creationId="{19E9D55E-0049-4072-9DC2-48193A586191}"/>
          </ac:spMkLst>
        </pc:spChg>
        <pc:picChg chg="add del mod ord">
          <ac:chgData name="Yoel Kortick" userId="167978f5-7f40-4909-85d5-d4149554ad4e" providerId="ADAL" clId="{1B48F7DA-AF6A-4E90-A688-210BB7E3CE8F}" dt="2023-12-20T11:59:15.646" v="5815" actId="478"/>
          <ac:picMkLst>
            <pc:docMk/>
            <pc:sldMk cId="804512580" sldId="2077"/>
            <ac:picMk id="4" creationId="{484D0A8C-279F-2B46-BFA4-57D35B8A7ADF}"/>
          </ac:picMkLst>
        </pc:picChg>
        <pc:picChg chg="add mod ord">
          <ac:chgData name="Yoel Kortick" userId="167978f5-7f40-4909-85d5-d4149554ad4e" providerId="ADAL" clId="{1B48F7DA-AF6A-4E90-A688-210BB7E3CE8F}" dt="2023-12-21T07:25:25.479" v="8718" actId="208"/>
          <ac:picMkLst>
            <pc:docMk/>
            <pc:sldMk cId="804512580" sldId="2077"/>
            <ac:picMk id="4" creationId="{DB7C097F-8A73-A66B-5E23-4CD86F0FE8A9}"/>
          </ac:picMkLst>
        </pc:picChg>
        <pc:picChg chg="add del mod ord">
          <ac:chgData name="Yoel Kortick" userId="167978f5-7f40-4909-85d5-d4149554ad4e" providerId="ADAL" clId="{1B48F7DA-AF6A-4E90-A688-210BB7E3CE8F}" dt="2023-12-21T07:25:16.369" v="8704" actId="478"/>
          <ac:picMkLst>
            <pc:docMk/>
            <pc:sldMk cId="804512580" sldId="2077"/>
            <ac:picMk id="7" creationId="{E1539DDA-9675-7C2B-1240-294C10DF69E7}"/>
          </ac:picMkLst>
        </pc:picChg>
      </pc:sldChg>
      <pc:sldChg chg="addSp delSp modSp add mod">
        <pc:chgData name="Yoel Kortick" userId="167978f5-7f40-4909-85d5-d4149554ad4e" providerId="ADAL" clId="{1B48F7DA-AF6A-4E90-A688-210BB7E3CE8F}" dt="2023-12-20T12:05:20.724" v="6033" actId="20577"/>
        <pc:sldMkLst>
          <pc:docMk/>
          <pc:sldMk cId="1435979130" sldId="2078"/>
        </pc:sldMkLst>
        <pc:spChg chg="mod">
          <ac:chgData name="Yoel Kortick" userId="167978f5-7f40-4909-85d5-d4149554ad4e" providerId="ADAL" clId="{1B48F7DA-AF6A-4E90-A688-210BB7E3CE8F}" dt="2023-12-20T12:05:05.865" v="6014" actId="14100"/>
          <ac:spMkLst>
            <pc:docMk/>
            <pc:sldMk cId="1435979130" sldId="2078"/>
            <ac:spMk id="5" creationId="{421DB843-5490-D462-2183-848A835283BE}"/>
          </ac:spMkLst>
        </pc:spChg>
        <pc:spChg chg="add mod">
          <ac:chgData name="Yoel Kortick" userId="167978f5-7f40-4909-85d5-d4149554ad4e" providerId="ADAL" clId="{1B48F7DA-AF6A-4E90-A688-210BB7E3CE8F}" dt="2023-12-20T12:05:12.444" v="6016" actId="14100"/>
          <ac:spMkLst>
            <pc:docMk/>
            <pc:sldMk cId="1435979130" sldId="2078"/>
            <ac:spMk id="7" creationId="{29D286D8-8B31-5C1D-AD12-BFCE9BC7DE4C}"/>
          </ac:spMkLst>
        </pc:spChg>
        <pc:spChg chg="mod">
          <ac:chgData name="Yoel Kortick" userId="167978f5-7f40-4909-85d5-d4149554ad4e" providerId="ADAL" clId="{1B48F7DA-AF6A-4E90-A688-210BB7E3CE8F}" dt="2023-12-20T12:05:20.724" v="6033" actId="20577"/>
          <ac:spMkLst>
            <pc:docMk/>
            <pc:sldMk cId="1435979130" sldId="2078"/>
            <ac:spMk id="10" creationId="{19E9D55E-0049-4072-9DC2-48193A586191}"/>
          </ac:spMkLst>
        </pc:spChg>
        <pc:picChg chg="del">
          <ac:chgData name="Yoel Kortick" userId="167978f5-7f40-4909-85d5-d4149554ad4e" providerId="ADAL" clId="{1B48F7DA-AF6A-4E90-A688-210BB7E3CE8F}" dt="2023-12-20T11:58:44.571" v="5814" actId="478"/>
          <ac:picMkLst>
            <pc:docMk/>
            <pc:sldMk cId="1435979130" sldId="2078"/>
            <ac:picMk id="4" creationId="{484D0A8C-279F-2B46-BFA4-57D35B8A7ADF}"/>
          </ac:picMkLst>
        </pc:picChg>
        <pc:picChg chg="add mod ord">
          <ac:chgData name="Yoel Kortick" userId="167978f5-7f40-4909-85d5-d4149554ad4e" providerId="ADAL" clId="{1B48F7DA-AF6A-4E90-A688-210BB7E3CE8F}" dt="2023-12-20T12:05:15.866" v="6018" actId="208"/>
          <ac:picMkLst>
            <pc:docMk/>
            <pc:sldMk cId="1435979130" sldId="2078"/>
            <ac:picMk id="6" creationId="{E327CD6A-886C-97D8-7C18-4E18D067DB9F}"/>
          </ac:picMkLst>
        </pc:picChg>
      </pc:sldChg>
      <pc:sldChg chg="addSp delSp modSp add mod">
        <pc:chgData name="Yoel Kortick" userId="167978f5-7f40-4909-85d5-d4149554ad4e" providerId="ADAL" clId="{1B48F7DA-AF6A-4E90-A688-210BB7E3CE8F}" dt="2023-12-20T12:01:38.206" v="5898" actId="14100"/>
        <pc:sldMkLst>
          <pc:docMk/>
          <pc:sldMk cId="3719853805" sldId="2079"/>
        </pc:sldMkLst>
        <pc:spChg chg="mod">
          <ac:chgData name="Yoel Kortick" userId="167978f5-7f40-4909-85d5-d4149554ad4e" providerId="ADAL" clId="{1B48F7DA-AF6A-4E90-A688-210BB7E3CE8F}" dt="2023-12-20T12:01:19.773" v="5889" actId="14100"/>
          <ac:spMkLst>
            <pc:docMk/>
            <pc:sldMk cId="3719853805" sldId="2079"/>
            <ac:spMk id="5" creationId="{421DB843-5490-D462-2183-848A835283BE}"/>
          </ac:spMkLst>
        </pc:spChg>
        <pc:spChg chg="mod">
          <ac:chgData name="Yoel Kortick" userId="167978f5-7f40-4909-85d5-d4149554ad4e" providerId="ADAL" clId="{1B48F7DA-AF6A-4E90-A688-210BB7E3CE8F}" dt="2023-12-20T12:01:14.662" v="5887" actId="14100"/>
          <ac:spMkLst>
            <pc:docMk/>
            <pc:sldMk cId="3719853805" sldId="2079"/>
            <ac:spMk id="8" creationId="{9210C63D-62F4-5694-6165-CDEA42E76BDA}"/>
          </ac:spMkLst>
        </pc:spChg>
        <pc:spChg chg="del">
          <ac:chgData name="Yoel Kortick" userId="167978f5-7f40-4909-85d5-d4149554ad4e" providerId="ADAL" clId="{1B48F7DA-AF6A-4E90-A688-210BB7E3CE8F}" dt="2023-12-20T12:01:22.795" v="5890" actId="478"/>
          <ac:spMkLst>
            <pc:docMk/>
            <pc:sldMk cId="3719853805" sldId="2079"/>
            <ac:spMk id="9" creationId="{D601BFB5-57CE-817B-7ECF-0DA568EF750D}"/>
          </ac:spMkLst>
        </pc:spChg>
        <pc:spChg chg="mod">
          <ac:chgData name="Yoel Kortick" userId="167978f5-7f40-4909-85d5-d4149554ad4e" providerId="ADAL" clId="{1B48F7DA-AF6A-4E90-A688-210BB7E3CE8F}" dt="2023-12-20T12:01:38.206" v="5898" actId="14100"/>
          <ac:spMkLst>
            <pc:docMk/>
            <pc:sldMk cId="3719853805" sldId="2079"/>
            <ac:spMk id="10" creationId="{19E9D55E-0049-4072-9DC2-48193A586191}"/>
          </ac:spMkLst>
        </pc:spChg>
        <pc:picChg chg="add del ord">
          <ac:chgData name="Yoel Kortick" userId="167978f5-7f40-4909-85d5-d4149554ad4e" providerId="ADAL" clId="{1B48F7DA-AF6A-4E90-A688-210BB7E3CE8F}" dt="2023-12-20T12:01:02.730" v="5878" actId="478"/>
          <ac:picMkLst>
            <pc:docMk/>
            <pc:sldMk cId="3719853805" sldId="2079"/>
            <ac:picMk id="4" creationId="{A064780F-1DDA-E6D3-2218-1255E4273B39}"/>
          </ac:picMkLst>
        </pc:picChg>
        <pc:picChg chg="del">
          <ac:chgData name="Yoel Kortick" userId="167978f5-7f40-4909-85d5-d4149554ad4e" providerId="ADAL" clId="{1B48F7DA-AF6A-4E90-A688-210BB7E3CE8F}" dt="2023-12-20T12:00:41.540" v="5875" actId="478"/>
          <ac:picMkLst>
            <pc:docMk/>
            <pc:sldMk cId="3719853805" sldId="2079"/>
            <ac:picMk id="7" creationId="{E1539DDA-9675-7C2B-1240-294C10DF69E7}"/>
          </ac:picMkLst>
        </pc:picChg>
        <pc:picChg chg="add mod ord">
          <ac:chgData name="Yoel Kortick" userId="167978f5-7f40-4909-85d5-d4149554ad4e" providerId="ADAL" clId="{1B48F7DA-AF6A-4E90-A688-210BB7E3CE8F}" dt="2023-12-20T12:01:07.968" v="5885" actId="167"/>
          <ac:picMkLst>
            <pc:docMk/>
            <pc:sldMk cId="3719853805" sldId="2079"/>
            <ac:picMk id="11" creationId="{505CCBFD-502F-920E-7431-BE54896DD066}"/>
          </ac:picMkLst>
        </pc:picChg>
        <pc:cxnChg chg="add mod">
          <ac:chgData name="Yoel Kortick" userId="167978f5-7f40-4909-85d5-d4149554ad4e" providerId="ADAL" clId="{1B48F7DA-AF6A-4E90-A688-210BB7E3CE8F}" dt="2023-12-20T12:01:30.039" v="5896" actId="1037"/>
          <ac:cxnSpMkLst>
            <pc:docMk/>
            <pc:sldMk cId="3719853805" sldId="2079"/>
            <ac:cxnSpMk id="13" creationId="{7A9ECD5D-527E-2FC3-EF8C-8CB10CDCD162}"/>
          </ac:cxnSpMkLst>
        </pc:cxnChg>
      </pc:sldChg>
      <pc:sldChg chg="addSp delSp modSp add mod">
        <pc:chgData name="Yoel Kortick" userId="167978f5-7f40-4909-85d5-d4149554ad4e" providerId="ADAL" clId="{1B48F7DA-AF6A-4E90-A688-210BB7E3CE8F}" dt="2023-12-20T12:07:32.125" v="6069" actId="478"/>
        <pc:sldMkLst>
          <pc:docMk/>
          <pc:sldMk cId="3850478938" sldId="2080"/>
        </pc:sldMkLst>
        <pc:spChg chg="mod">
          <ac:chgData name="Yoel Kortick" userId="167978f5-7f40-4909-85d5-d4149554ad4e" providerId="ADAL" clId="{1B48F7DA-AF6A-4E90-A688-210BB7E3CE8F}" dt="2023-12-20T12:07:27.802" v="6067" actId="1037"/>
          <ac:spMkLst>
            <pc:docMk/>
            <pc:sldMk cId="3850478938" sldId="2080"/>
            <ac:spMk id="5" creationId="{421DB843-5490-D462-2183-848A835283BE}"/>
          </ac:spMkLst>
        </pc:spChg>
        <pc:spChg chg="del">
          <ac:chgData name="Yoel Kortick" userId="167978f5-7f40-4909-85d5-d4149554ad4e" providerId="ADAL" clId="{1B48F7DA-AF6A-4E90-A688-210BB7E3CE8F}" dt="2023-12-20T12:07:32.125" v="6069" actId="478"/>
          <ac:spMkLst>
            <pc:docMk/>
            <pc:sldMk cId="3850478938" sldId="2080"/>
            <ac:spMk id="7" creationId="{29D286D8-8B31-5C1D-AD12-BFCE9BC7DE4C}"/>
          </ac:spMkLst>
        </pc:spChg>
        <pc:spChg chg="mod">
          <ac:chgData name="Yoel Kortick" userId="167978f5-7f40-4909-85d5-d4149554ad4e" providerId="ADAL" clId="{1B48F7DA-AF6A-4E90-A688-210BB7E3CE8F}" dt="2023-12-20T12:07:10.149" v="6059" actId="20577"/>
          <ac:spMkLst>
            <pc:docMk/>
            <pc:sldMk cId="3850478938" sldId="2080"/>
            <ac:spMk id="10" creationId="{19E9D55E-0049-4072-9DC2-48193A586191}"/>
          </ac:spMkLst>
        </pc:spChg>
        <pc:picChg chg="add mod ord">
          <ac:chgData name="Yoel Kortick" userId="167978f5-7f40-4909-85d5-d4149554ad4e" providerId="ADAL" clId="{1B48F7DA-AF6A-4E90-A688-210BB7E3CE8F}" dt="2023-12-20T12:07:30.138" v="6068" actId="208"/>
          <ac:picMkLst>
            <pc:docMk/>
            <pc:sldMk cId="3850478938" sldId="2080"/>
            <ac:picMk id="4" creationId="{7F0D6540-B87C-26EE-9577-6B2079A2DBD8}"/>
          </ac:picMkLst>
        </pc:picChg>
        <pc:picChg chg="del">
          <ac:chgData name="Yoel Kortick" userId="167978f5-7f40-4909-85d5-d4149554ad4e" providerId="ADAL" clId="{1B48F7DA-AF6A-4E90-A688-210BB7E3CE8F}" dt="2023-12-20T12:07:13.584" v="6060" actId="478"/>
          <ac:picMkLst>
            <pc:docMk/>
            <pc:sldMk cId="3850478938" sldId="2080"/>
            <ac:picMk id="6" creationId="{E327CD6A-886C-97D8-7C18-4E18D067DB9F}"/>
          </ac:picMkLst>
        </pc:picChg>
      </pc:sldChg>
      <pc:sldChg chg="addSp delSp modSp add mod">
        <pc:chgData name="Yoel Kortick" userId="167978f5-7f40-4909-85d5-d4149554ad4e" providerId="ADAL" clId="{1B48F7DA-AF6A-4E90-A688-210BB7E3CE8F}" dt="2023-12-20T13:00:47.749" v="7515" actId="14100"/>
        <pc:sldMkLst>
          <pc:docMk/>
          <pc:sldMk cId="2981781672" sldId="2081"/>
        </pc:sldMkLst>
        <pc:spChg chg="add mod">
          <ac:chgData name="Yoel Kortick" userId="167978f5-7f40-4909-85d5-d4149554ad4e" providerId="ADAL" clId="{1B48F7DA-AF6A-4E90-A688-210BB7E3CE8F}" dt="2023-12-20T13:00:47.749" v="7515" actId="14100"/>
          <ac:spMkLst>
            <pc:docMk/>
            <pc:sldMk cId="2981781672" sldId="2081"/>
            <ac:spMk id="2" creationId="{5F5A04A9-64F9-199D-7494-2EB498AEF117}"/>
          </ac:spMkLst>
        </pc:spChg>
        <pc:spChg chg="mod">
          <ac:chgData name="Yoel Kortick" userId="167978f5-7f40-4909-85d5-d4149554ad4e" providerId="ADAL" clId="{1B48F7DA-AF6A-4E90-A688-210BB7E3CE8F}" dt="2023-12-20T12:16:59.122" v="6109" actId="14100"/>
          <ac:spMkLst>
            <pc:docMk/>
            <pc:sldMk cId="2981781672" sldId="2081"/>
            <ac:spMk id="5" creationId="{421DB843-5490-D462-2183-848A835283BE}"/>
          </ac:spMkLst>
        </pc:spChg>
        <pc:spChg chg="mod">
          <ac:chgData name="Yoel Kortick" userId="167978f5-7f40-4909-85d5-d4149554ad4e" providerId="ADAL" clId="{1B48F7DA-AF6A-4E90-A688-210BB7E3CE8F}" dt="2023-12-20T12:16:32.832" v="6099" actId="313"/>
          <ac:spMkLst>
            <pc:docMk/>
            <pc:sldMk cId="2981781672" sldId="2081"/>
            <ac:spMk id="10" creationId="{19E9D55E-0049-4072-9DC2-48193A586191}"/>
          </ac:spMkLst>
        </pc:spChg>
        <pc:picChg chg="del">
          <ac:chgData name="Yoel Kortick" userId="167978f5-7f40-4909-85d5-d4149554ad4e" providerId="ADAL" clId="{1B48F7DA-AF6A-4E90-A688-210BB7E3CE8F}" dt="2023-12-20T12:16:47.556" v="6100" actId="478"/>
          <ac:picMkLst>
            <pc:docMk/>
            <pc:sldMk cId="2981781672" sldId="2081"/>
            <ac:picMk id="4" creationId="{7F0D6540-B87C-26EE-9577-6B2079A2DBD8}"/>
          </ac:picMkLst>
        </pc:picChg>
        <pc:picChg chg="add mod ord">
          <ac:chgData name="Yoel Kortick" userId="167978f5-7f40-4909-85d5-d4149554ad4e" providerId="ADAL" clId="{1B48F7DA-AF6A-4E90-A688-210BB7E3CE8F}" dt="2023-12-20T12:16:54.221" v="6107" actId="208"/>
          <ac:picMkLst>
            <pc:docMk/>
            <pc:sldMk cId="2981781672" sldId="2081"/>
            <ac:picMk id="6" creationId="{A0BB7E53-20E1-7555-D275-9B823D90417A}"/>
          </ac:picMkLst>
        </pc:picChg>
      </pc:sldChg>
      <pc:sldChg chg="addSp delSp modSp add mod">
        <pc:chgData name="Yoel Kortick" userId="167978f5-7f40-4909-85d5-d4149554ad4e" providerId="ADAL" clId="{1B48F7DA-AF6A-4E90-A688-210BB7E3CE8F}" dt="2023-12-20T12:28:36.015" v="6232" actId="167"/>
        <pc:sldMkLst>
          <pc:docMk/>
          <pc:sldMk cId="2077187421" sldId="2082"/>
        </pc:sldMkLst>
        <pc:spChg chg="mod">
          <ac:chgData name="Yoel Kortick" userId="167978f5-7f40-4909-85d5-d4149554ad4e" providerId="ADAL" clId="{1B48F7DA-AF6A-4E90-A688-210BB7E3CE8F}" dt="2023-12-20T12:28:26.561" v="6205" actId="14100"/>
          <ac:spMkLst>
            <pc:docMk/>
            <pc:sldMk cId="2077187421" sldId="2082"/>
            <ac:spMk id="5" creationId="{421DB843-5490-D462-2183-848A835283BE}"/>
          </ac:spMkLst>
        </pc:spChg>
        <pc:spChg chg="add mod">
          <ac:chgData name="Yoel Kortick" userId="167978f5-7f40-4909-85d5-d4149554ad4e" providerId="ADAL" clId="{1B48F7DA-AF6A-4E90-A688-210BB7E3CE8F}" dt="2023-12-20T12:28:34.123" v="6231" actId="14100"/>
          <ac:spMkLst>
            <pc:docMk/>
            <pc:sldMk cId="2077187421" sldId="2082"/>
            <ac:spMk id="7" creationId="{AE9708D3-09CC-D510-E014-856756D1030A}"/>
          </ac:spMkLst>
        </pc:spChg>
        <pc:spChg chg="mod">
          <ac:chgData name="Yoel Kortick" userId="167978f5-7f40-4909-85d5-d4149554ad4e" providerId="ADAL" clId="{1B48F7DA-AF6A-4E90-A688-210BB7E3CE8F}" dt="2023-12-20T12:28:18.776" v="6202" actId="313"/>
          <ac:spMkLst>
            <pc:docMk/>
            <pc:sldMk cId="2077187421" sldId="2082"/>
            <ac:spMk id="10" creationId="{19E9D55E-0049-4072-9DC2-48193A586191}"/>
          </ac:spMkLst>
        </pc:spChg>
        <pc:picChg chg="add mod ord">
          <ac:chgData name="Yoel Kortick" userId="167978f5-7f40-4909-85d5-d4149554ad4e" providerId="ADAL" clId="{1B48F7DA-AF6A-4E90-A688-210BB7E3CE8F}" dt="2023-12-20T12:28:36.015" v="6232" actId="167"/>
          <ac:picMkLst>
            <pc:docMk/>
            <pc:sldMk cId="2077187421" sldId="2082"/>
            <ac:picMk id="4" creationId="{E4A012E5-463C-D7FD-0123-87FBAC926CA8}"/>
          </ac:picMkLst>
        </pc:picChg>
        <pc:picChg chg="del">
          <ac:chgData name="Yoel Kortick" userId="167978f5-7f40-4909-85d5-d4149554ad4e" providerId="ADAL" clId="{1B48F7DA-AF6A-4E90-A688-210BB7E3CE8F}" dt="2023-12-20T12:27:54.993" v="6111" actId="478"/>
          <ac:picMkLst>
            <pc:docMk/>
            <pc:sldMk cId="2077187421" sldId="2082"/>
            <ac:picMk id="6" creationId="{A0BB7E53-20E1-7555-D275-9B823D90417A}"/>
          </ac:picMkLst>
        </pc:picChg>
      </pc:sldChg>
      <pc:sldChg chg="addSp delSp modSp add mod">
        <pc:chgData name="Yoel Kortick" userId="167978f5-7f40-4909-85d5-d4149554ad4e" providerId="ADAL" clId="{1B48F7DA-AF6A-4E90-A688-210BB7E3CE8F}" dt="2023-12-20T12:30:38.662" v="6379" actId="1076"/>
        <pc:sldMkLst>
          <pc:docMk/>
          <pc:sldMk cId="4110807980" sldId="2083"/>
        </pc:sldMkLst>
        <pc:spChg chg="mod">
          <ac:chgData name="Yoel Kortick" userId="167978f5-7f40-4909-85d5-d4149554ad4e" providerId="ADAL" clId="{1B48F7DA-AF6A-4E90-A688-210BB7E3CE8F}" dt="2023-12-20T12:30:36.166" v="6378" actId="14100"/>
          <ac:spMkLst>
            <pc:docMk/>
            <pc:sldMk cId="4110807980" sldId="2083"/>
            <ac:spMk id="5" creationId="{421DB843-5490-D462-2183-848A835283BE}"/>
          </ac:spMkLst>
        </pc:spChg>
        <pc:spChg chg="mod">
          <ac:chgData name="Yoel Kortick" userId="167978f5-7f40-4909-85d5-d4149554ad4e" providerId="ADAL" clId="{1B48F7DA-AF6A-4E90-A688-210BB7E3CE8F}" dt="2023-12-20T12:30:38.662" v="6379" actId="1076"/>
          <ac:spMkLst>
            <pc:docMk/>
            <pc:sldMk cId="4110807980" sldId="2083"/>
            <ac:spMk id="7" creationId="{AE9708D3-09CC-D510-E014-856756D1030A}"/>
          </ac:spMkLst>
        </pc:spChg>
        <pc:spChg chg="mod">
          <ac:chgData name="Yoel Kortick" userId="167978f5-7f40-4909-85d5-d4149554ad4e" providerId="ADAL" clId="{1B48F7DA-AF6A-4E90-A688-210BB7E3CE8F}" dt="2023-12-20T12:30:18.335" v="6372" actId="20577"/>
          <ac:spMkLst>
            <pc:docMk/>
            <pc:sldMk cId="4110807980" sldId="2083"/>
            <ac:spMk id="10" creationId="{19E9D55E-0049-4072-9DC2-48193A586191}"/>
          </ac:spMkLst>
        </pc:spChg>
        <pc:picChg chg="del">
          <ac:chgData name="Yoel Kortick" userId="167978f5-7f40-4909-85d5-d4149554ad4e" providerId="ADAL" clId="{1B48F7DA-AF6A-4E90-A688-210BB7E3CE8F}" dt="2023-12-20T12:29:36.601" v="6252" actId="478"/>
          <ac:picMkLst>
            <pc:docMk/>
            <pc:sldMk cId="4110807980" sldId="2083"/>
            <ac:picMk id="4" creationId="{E4A012E5-463C-D7FD-0123-87FBAC926CA8}"/>
          </ac:picMkLst>
        </pc:picChg>
        <pc:picChg chg="add mod ord">
          <ac:chgData name="Yoel Kortick" userId="167978f5-7f40-4909-85d5-d4149554ad4e" providerId="ADAL" clId="{1B48F7DA-AF6A-4E90-A688-210BB7E3CE8F}" dt="2023-12-20T12:30:27.502" v="6376" actId="167"/>
          <ac:picMkLst>
            <pc:docMk/>
            <pc:sldMk cId="4110807980" sldId="2083"/>
            <ac:picMk id="6" creationId="{E80F0FE8-FA50-EE5F-7EDA-B7526A0D6B1E}"/>
          </ac:picMkLst>
        </pc:picChg>
      </pc:sldChg>
      <pc:sldChg chg="addSp delSp modSp add mod">
        <pc:chgData name="Yoel Kortick" userId="167978f5-7f40-4909-85d5-d4149554ad4e" providerId="ADAL" clId="{1B48F7DA-AF6A-4E90-A688-210BB7E3CE8F}" dt="2023-12-20T12:40:00.368" v="6419" actId="14100"/>
        <pc:sldMkLst>
          <pc:docMk/>
          <pc:sldMk cId="2149653344" sldId="2084"/>
        </pc:sldMkLst>
        <pc:spChg chg="mod">
          <ac:chgData name="Yoel Kortick" userId="167978f5-7f40-4909-85d5-d4149554ad4e" providerId="ADAL" clId="{1B48F7DA-AF6A-4E90-A688-210BB7E3CE8F}" dt="2023-12-20T12:39:49.436" v="6416" actId="14100"/>
          <ac:spMkLst>
            <pc:docMk/>
            <pc:sldMk cId="2149653344" sldId="2084"/>
            <ac:spMk id="5" creationId="{421DB843-5490-D462-2183-848A835283BE}"/>
          </ac:spMkLst>
        </pc:spChg>
        <pc:spChg chg="mod">
          <ac:chgData name="Yoel Kortick" userId="167978f5-7f40-4909-85d5-d4149554ad4e" providerId="ADAL" clId="{1B48F7DA-AF6A-4E90-A688-210BB7E3CE8F}" dt="2023-12-20T12:40:00.368" v="6419" actId="14100"/>
          <ac:spMkLst>
            <pc:docMk/>
            <pc:sldMk cId="2149653344" sldId="2084"/>
            <ac:spMk id="7" creationId="{AE9708D3-09CC-D510-E014-856756D1030A}"/>
          </ac:spMkLst>
        </pc:spChg>
        <pc:spChg chg="mod">
          <ac:chgData name="Yoel Kortick" userId="167978f5-7f40-4909-85d5-d4149554ad4e" providerId="ADAL" clId="{1B48F7DA-AF6A-4E90-A688-210BB7E3CE8F}" dt="2023-12-20T12:39:35.213" v="6412" actId="20577"/>
          <ac:spMkLst>
            <pc:docMk/>
            <pc:sldMk cId="2149653344" sldId="2084"/>
            <ac:spMk id="10" creationId="{19E9D55E-0049-4072-9DC2-48193A586191}"/>
          </ac:spMkLst>
        </pc:spChg>
        <pc:picChg chg="add mod ord">
          <ac:chgData name="Yoel Kortick" userId="167978f5-7f40-4909-85d5-d4149554ad4e" providerId="ADAL" clId="{1B48F7DA-AF6A-4E90-A688-210BB7E3CE8F}" dt="2023-12-20T12:39:44.288" v="6414" actId="167"/>
          <ac:picMkLst>
            <pc:docMk/>
            <pc:sldMk cId="2149653344" sldId="2084"/>
            <ac:picMk id="4" creationId="{3EC9DBA7-39AB-1A02-5A56-08D6296A1AB6}"/>
          </ac:picMkLst>
        </pc:picChg>
        <pc:picChg chg="del">
          <ac:chgData name="Yoel Kortick" userId="167978f5-7f40-4909-85d5-d4149554ad4e" providerId="ADAL" clId="{1B48F7DA-AF6A-4E90-A688-210BB7E3CE8F}" dt="2023-12-20T12:39:27.317" v="6398" actId="478"/>
          <ac:picMkLst>
            <pc:docMk/>
            <pc:sldMk cId="2149653344" sldId="2084"/>
            <ac:picMk id="6" creationId="{E80F0FE8-FA50-EE5F-7EDA-B7526A0D6B1E}"/>
          </ac:picMkLst>
        </pc:picChg>
      </pc:sldChg>
      <pc:sldChg chg="addSp delSp modSp add mod">
        <pc:chgData name="Yoel Kortick" userId="167978f5-7f40-4909-85d5-d4149554ad4e" providerId="ADAL" clId="{1B48F7DA-AF6A-4E90-A688-210BB7E3CE8F}" dt="2023-12-20T12:43:07.307" v="6569" actId="1035"/>
        <pc:sldMkLst>
          <pc:docMk/>
          <pc:sldMk cId="2509125860" sldId="2085"/>
        </pc:sldMkLst>
        <pc:spChg chg="mod">
          <ac:chgData name="Yoel Kortick" userId="167978f5-7f40-4909-85d5-d4149554ad4e" providerId="ADAL" clId="{1B48F7DA-AF6A-4E90-A688-210BB7E3CE8F}" dt="2023-12-20T12:42:09.793" v="6536" actId="1035"/>
          <ac:spMkLst>
            <pc:docMk/>
            <pc:sldMk cId="2509125860" sldId="2085"/>
            <ac:spMk id="5" creationId="{421DB843-5490-D462-2183-848A835283BE}"/>
          </ac:spMkLst>
        </pc:spChg>
        <pc:spChg chg="mod">
          <ac:chgData name="Yoel Kortick" userId="167978f5-7f40-4909-85d5-d4149554ad4e" providerId="ADAL" clId="{1B48F7DA-AF6A-4E90-A688-210BB7E3CE8F}" dt="2023-12-20T12:42:09.793" v="6536" actId="1035"/>
          <ac:spMkLst>
            <pc:docMk/>
            <pc:sldMk cId="2509125860" sldId="2085"/>
            <ac:spMk id="7" creationId="{AE9708D3-09CC-D510-E014-856756D1030A}"/>
          </ac:spMkLst>
        </pc:spChg>
        <pc:spChg chg="mod">
          <ac:chgData name="Yoel Kortick" userId="167978f5-7f40-4909-85d5-d4149554ad4e" providerId="ADAL" clId="{1B48F7DA-AF6A-4E90-A688-210BB7E3CE8F}" dt="2023-12-20T12:43:00.126" v="6565" actId="20577"/>
          <ac:spMkLst>
            <pc:docMk/>
            <pc:sldMk cId="2509125860" sldId="2085"/>
            <ac:spMk id="10" creationId="{19E9D55E-0049-4072-9DC2-48193A586191}"/>
          </ac:spMkLst>
        </pc:spChg>
        <pc:spChg chg="add mod">
          <ac:chgData name="Yoel Kortick" userId="167978f5-7f40-4909-85d5-d4149554ad4e" providerId="ADAL" clId="{1B48F7DA-AF6A-4E90-A688-210BB7E3CE8F}" dt="2023-12-20T12:43:07.307" v="6569" actId="1035"/>
          <ac:spMkLst>
            <pc:docMk/>
            <pc:sldMk cId="2509125860" sldId="2085"/>
            <ac:spMk id="11" creationId="{6D25E8E1-9F22-D5F7-F190-54D8B7B85F71}"/>
          </ac:spMkLst>
        </pc:spChg>
        <pc:spChg chg="add del mod">
          <ac:chgData name="Yoel Kortick" userId="167978f5-7f40-4909-85d5-d4149554ad4e" providerId="ADAL" clId="{1B48F7DA-AF6A-4E90-A688-210BB7E3CE8F}" dt="2023-12-20T12:42:53.462" v="6554" actId="478"/>
          <ac:spMkLst>
            <pc:docMk/>
            <pc:sldMk cId="2509125860" sldId="2085"/>
            <ac:spMk id="12" creationId="{A007C298-D83F-162A-AF8A-945DECA08DA6}"/>
          </ac:spMkLst>
        </pc:spChg>
        <pc:spChg chg="add mod">
          <ac:chgData name="Yoel Kortick" userId="167978f5-7f40-4909-85d5-d4149554ad4e" providerId="ADAL" clId="{1B48F7DA-AF6A-4E90-A688-210BB7E3CE8F}" dt="2023-12-20T12:43:07.307" v="6569" actId="1035"/>
          <ac:spMkLst>
            <pc:docMk/>
            <pc:sldMk cId="2509125860" sldId="2085"/>
            <ac:spMk id="13" creationId="{742E9619-E8FB-AB38-2C3D-AB880B9CB17C}"/>
          </ac:spMkLst>
        </pc:spChg>
        <pc:picChg chg="del">
          <ac:chgData name="Yoel Kortick" userId="167978f5-7f40-4909-85d5-d4149554ad4e" providerId="ADAL" clId="{1B48F7DA-AF6A-4E90-A688-210BB7E3CE8F}" dt="2023-12-20T12:41:19.634" v="6501" actId="478"/>
          <ac:picMkLst>
            <pc:docMk/>
            <pc:sldMk cId="2509125860" sldId="2085"/>
            <ac:picMk id="4" creationId="{3EC9DBA7-39AB-1A02-5A56-08D6296A1AB6}"/>
          </ac:picMkLst>
        </pc:picChg>
        <pc:picChg chg="add mod ord">
          <ac:chgData name="Yoel Kortick" userId="167978f5-7f40-4909-85d5-d4149554ad4e" providerId="ADAL" clId="{1B48F7DA-AF6A-4E90-A688-210BB7E3CE8F}" dt="2023-12-20T12:42:09.793" v="6536" actId="1035"/>
          <ac:picMkLst>
            <pc:docMk/>
            <pc:sldMk cId="2509125860" sldId="2085"/>
            <ac:picMk id="6" creationId="{76ED9115-ED00-D6A6-0FC7-0ED44FA4DA7D}"/>
          </ac:picMkLst>
        </pc:picChg>
        <pc:picChg chg="add mod ord">
          <ac:chgData name="Yoel Kortick" userId="167978f5-7f40-4909-85d5-d4149554ad4e" providerId="ADAL" clId="{1B48F7DA-AF6A-4E90-A688-210BB7E3CE8F}" dt="2023-12-20T12:43:07.307" v="6569" actId="1035"/>
          <ac:picMkLst>
            <pc:docMk/>
            <pc:sldMk cId="2509125860" sldId="2085"/>
            <ac:picMk id="9" creationId="{7690029D-51D4-13EE-C7F8-0655B30D8703}"/>
          </ac:picMkLst>
        </pc:picChg>
      </pc:sldChg>
      <pc:sldChg chg="modSp add del mod">
        <pc:chgData name="Yoel Kortick" userId="167978f5-7f40-4909-85d5-d4149554ad4e" providerId="ADAL" clId="{1B48F7DA-AF6A-4E90-A688-210BB7E3CE8F}" dt="2023-12-21T07:28:00.526" v="8720" actId="47"/>
        <pc:sldMkLst>
          <pc:docMk/>
          <pc:sldMk cId="3727327002" sldId="2086"/>
        </pc:sldMkLst>
        <pc:spChg chg="mod">
          <ac:chgData name="Yoel Kortick" userId="167978f5-7f40-4909-85d5-d4149554ad4e" providerId="ADAL" clId="{1B48F7DA-AF6A-4E90-A688-210BB7E3CE8F}" dt="2023-12-20T13:03:36.790" v="7646" actId="403"/>
          <ac:spMkLst>
            <pc:docMk/>
            <pc:sldMk cId="3727327002" sldId="2086"/>
            <ac:spMk id="4" creationId="{2490F34D-A7E2-4EA9-8B1A-78371A1F1CD1}"/>
          </ac:spMkLst>
        </pc:spChg>
      </pc:sldChg>
      <pc:sldChg chg="addSp delSp modSp add mod">
        <pc:chgData name="Yoel Kortick" userId="167978f5-7f40-4909-85d5-d4149554ad4e" providerId="ADAL" clId="{1B48F7DA-AF6A-4E90-A688-210BB7E3CE8F}" dt="2023-12-20T13:02:21.031" v="7560" actId="208"/>
        <pc:sldMkLst>
          <pc:docMk/>
          <pc:sldMk cId="2080693812" sldId="2087"/>
        </pc:sldMkLst>
        <pc:spChg chg="del">
          <ac:chgData name="Yoel Kortick" userId="167978f5-7f40-4909-85d5-d4149554ad4e" providerId="ADAL" clId="{1B48F7DA-AF6A-4E90-A688-210BB7E3CE8F}" dt="2023-12-20T13:02:07.136" v="7554" actId="478"/>
          <ac:spMkLst>
            <pc:docMk/>
            <pc:sldMk cId="2080693812" sldId="2087"/>
            <ac:spMk id="5" creationId="{421DB843-5490-D462-2183-848A835283BE}"/>
          </ac:spMkLst>
        </pc:spChg>
        <pc:spChg chg="del">
          <ac:chgData name="Yoel Kortick" userId="167978f5-7f40-4909-85d5-d4149554ad4e" providerId="ADAL" clId="{1B48F7DA-AF6A-4E90-A688-210BB7E3CE8F}" dt="2023-12-20T13:02:07.136" v="7554" actId="478"/>
          <ac:spMkLst>
            <pc:docMk/>
            <pc:sldMk cId="2080693812" sldId="2087"/>
            <ac:spMk id="7" creationId="{AE9708D3-09CC-D510-E014-856756D1030A}"/>
          </ac:spMkLst>
        </pc:spChg>
        <pc:spChg chg="mod">
          <ac:chgData name="Yoel Kortick" userId="167978f5-7f40-4909-85d5-d4149554ad4e" providerId="ADAL" clId="{1B48F7DA-AF6A-4E90-A688-210BB7E3CE8F}" dt="2023-12-20T13:02:01.824" v="7553" actId="20577"/>
          <ac:spMkLst>
            <pc:docMk/>
            <pc:sldMk cId="2080693812" sldId="2087"/>
            <ac:spMk id="10" creationId="{19E9D55E-0049-4072-9DC2-48193A586191}"/>
          </ac:spMkLst>
        </pc:spChg>
        <pc:spChg chg="mod">
          <ac:chgData name="Yoel Kortick" userId="167978f5-7f40-4909-85d5-d4149554ad4e" providerId="ADAL" clId="{1B48F7DA-AF6A-4E90-A688-210BB7E3CE8F}" dt="2023-12-20T13:02:18.489" v="7559" actId="14100"/>
          <ac:spMkLst>
            <pc:docMk/>
            <pc:sldMk cId="2080693812" sldId="2087"/>
            <ac:spMk id="11" creationId="{6D25E8E1-9F22-D5F7-F190-54D8B7B85F71}"/>
          </ac:spMkLst>
        </pc:spChg>
        <pc:spChg chg="del">
          <ac:chgData name="Yoel Kortick" userId="167978f5-7f40-4909-85d5-d4149554ad4e" providerId="ADAL" clId="{1B48F7DA-AF6A-4E90-A688-210BB7E3CE8F}" dt="2023-12-20T13:02:07.136" v="7554" actId="478"/>
          <ac:spMkLst>
            <pc:docMk/>
            <pc:sldMk cId="2080693812" sldId="2087"/>
            <ac:spMk id="13" creationId="{742E9619-E8FB-AB38-2C3D-AB880B9CB17C}"/>
          </ac:spMkLst>
        </pc:spChg>
        <pc:picChg chg="add mod ord">
          <ac:chgData name="Yoel Kortick" userId="167978f5-7f40-4909-85d5-d4149554ad4e" providerId="ADAL" clId="{1B48F7DA-AF6A-4E90-A688-210BB7E3CE8F}" dt="2023-12-20T13:02:21.031" v="7560" actId="208"/>
          <ac:picMkLst>
            <pc:docMk/>
            <pc:sldMk cId="2080693812" sldId="2087"/>
            <ac:picMk id="4" creationId="{8EF10261-11B4-B7CD-4CA5-DCD4A4C32F61}"/>
          </ac:picMkLst>
        </pc:picChg>
        <pc:picChg chg="del">
          <ac:chgData name="Yoel Kortick" userId="167978f5-7f40-4909-85d5-d4149554ad4e" providerId="ADAL" clId="{1B48F7DA-AF6A-4E90-A688-210BB7E3CE8F}" dt="2023-12-20T13:02:07.136" v="7554" actId="478"/>
          <ac:picMkLst>
            <pc:docMk/>
            <pc:sldMk cId="2080693812" sldId="2087"/>
            <ac:picMk id="6" creationId="{76ED9115-ED00-D6A6-0FC7-0ED44FA4DA7D}"/>
          </ac:picMkLst>
        </pc:picChg>
        <pc:picChg chg="del">
          <ac:chgData name="Yoel Kortick" userId="167978f5-7f40-4909-85d5-d4149554ad4e" providerId="ADAL" clId="{1B48F7DA-AF6A-4E90-A688-210BB7E3CE8F}" dt="2023-12-20T13:02:09.206" v="7555" actId="478"/>
          <ac:picMkLst>
            <pc:docMk/>
            <pc:sldMk cId="2080693812" sldId="2087"/>
            <ac:picMk id="9" creationId="{7690029D-51D4-13EE-C7F8-0655B30D8703}"/>
          </ac:picMkLst>
        </pc:picChg>
      </pc:sldChg>
      <pc:sldChg chg="modSp add mod ord">
        <pc:chgData name="Yoel Kortick" userId="167978f5-7f40-4909-85d5-d4149554ad4e" providerId="ADAL" clId="{1B48F7DA-AF6A-4E90-A688-210BB7E3CE8F}" dt="2023-12-21T04:15:51.542" v="7672" actId="20577"/>
        <pc:sldMkLst>
          <pc:docMk/>
          <pc:sldMk cId="155353832" sldId="2088"/>
        </pc:sldMkLst>
        <pc:spChg chg="mod">
          <ac:chgData name="Yoel Kortick" userId="167978f5-7f40-4909-85d5-d4149554ad4e" providerId="ADAL" clId="{1B48F7DA-AF6A-4E90-A688-210BB7E3CE8F}" dt="2023-12-21T04:15:51.542" v="7672" actId="20577"/>
          <ac:spMkLst>
            <pc:docMk/>
            <pc:sldMk cId="155353832" sldId="2088"/>
            <ac:spMk id="3" creationId="{440E2C51-CB70-4EE1-8E6B-DADCB74DEC44}"/>
          </ac:spMkLst>
        </pc:spChg>
      </pc:sldChg>
      <pc:sldChg chg="modSp add mod">
        <pc:chgData name="Yoel Kortick" userId="167978f5-7f40-4909-85d5-d4149554ad4e" providerId="ADAL" clId="{1B48F7DA-AF6A-4E90-A688-210BB7E3CE8F}" dt="2023-12-21T04:22:50.069" v="8405" actId="6549"/>
        <pc:sldMkLst>
          <pc:docMk/>
          <pc:sldMk cId="3336179988" sldId="2089"/>
        </pc:sldMkLst>
        <pc:spChg chg="mod">
          <ac:chgData name="Yoel Kortick" userId="167978f5-7f40-4909-85d5-d4149554ad4e" providerId="ADAL" clId="{1B48F7DA-AF6A-4E90-A688-210BB7E3CE8F}" dt="2023-12-21T04:16:10.965" v="7686" actId="20577"/>
          <ac:spMkLst>
            <pc:docMk/>
            <pc:sldMk cId="3336179988" sldId="2089"/>
            <ac:spMk id="3" creationId="{4FC18B40-6547-41EC-8A0E-1C8F40E0A42F}"/>
          </ac:spMkLst>
        </pc:spChg>
        <pc:spChg chg="mod">
          <ac:chgData name="Yoel Kortick" userId="167978f5-7f40-4909-85d5-d4149554ad4e" providerId="ADAL" clId="{1B48F7DA-AF6A-4E90-A688-210BB7E3CE8F}" dt="2023-12-21T04:22:50.069" v="8405" actId="6549"/>
          <ac:spMkLst>
            <pc:docMk/>
            <pc:sldMk cId="3336179988" sldId="2089"/>
            <ac:spMk id="4" creationId="{2490F34D-A7E2-4EA9-8B1A-78371A1F1CD1}"/>
          </ac:spMkLst>
        </pc:spChg>
      </pc:sldChg>
      <pc:sldChg chg="addSp modSp add mod">
        <pc:chgData name="Yoel Kortick" userId="167978f5-7f40-4909-85d5-d4149554ad4e" providerId="ADAL" clId="{1B48F7DA-AF6A-4E90-A688-210BB7E3CE8F}" dt="2023-12-21T04:23:31.843" v="8443" actId="208"/>
        <pc:sldMkLst>
          <pc:docMk/>
          <pc:sldMk cId="3489711929" sldId="2090"/>
        </pc:sldMkLst>
        <pc:spChg chg="mod">
          <ac:chgData name="Yoel Kortick" userId="167978f5-7f40-4909-85d5-d4149554ad4e" providerId="ADAL" clId="{1B48F7DA-AF6A-4E90-A688-210BB7E3CE8F}" dt="2023-12-21T04:23:23.941" v="8439" actId="14100"/>
          <ac:spMkLst>
            <pc:docMk/>
            <pc:sldMk cId="3489711929" sldId="2090"/>
            <ac:spMk id="4" creationId="{2490F34D-A7E2-4EA9-8B1A-78371A1F1CD1}"/>
          </ac:spMkLst>
        </pc:spChg>
        <pc:picChg chg="add mod">
          <ac:chgData name="Yoel Kortick" userId="167978f5-7f40-4909-85d5-d4149554ad4e" providerId="ADAL" clId="{1B48F7DA-AF6A-4E90-A688-210BB7E3CE8F}" dt="2023-12-21T04:23:31.843" v="8443" actId="208"/>
          <ac:picMkLst>
            <pc:docMk/>
            <pc:sldMk cId="3489711929" sldId="2090"/>
            <ac:picMk id="5" creationId="{F71E4D7A-2943-108C-D8E6-4888CC25C969}"/>
          </ac:picMkLst>
        </pc:picChg>
      </pc:sldChg>
      <pc:sldChg chg="addSp modSp add mod">
        <pc:chgData name="Yoel Kortick" userId="167978f5-7f40-4909-85d5-d4149554ad4e" providerId="ADAL" clId="{1B48F7DA-AF6A-4E90-A688-210BB7E3CE8F}" dt="2023-12-21T04:29:30.247" v="8524" actId="11529"/>
        <pc:sldMkLst>
          <pc:docMk/>
          <pc:sldMk cId="3317938502" sldId="2091"/>
        </pc:sldMkLst>
        <pc:spChg chg="mod">
          <ac:chgData name="Yoel Kortick" userId="167978f5-7f40-4909-85d5-d4149554ad4e" providerId="ADAL" clId="{1B48F7DA-AF6A-4E90-A688-210BB7E3CE8F}" dt="2023-12-21T04:23:59.226" v="8470" actId="14100"/>
          <ac:spMkLst>
            <pc:docMk/>
            <pc:sldMk cId="3317938502" sldId="2091"/>
            <ac:spMk id="4" creationId="{2490F34D-A7E2-4EA9-8B1A-78371A1F1CD1}"/>
          </ac:spMkLst>
        </pc:spChg>
        <pc:spChg chg="add">
          <ac:chgData name="Yoel Kortick" userId="167978f5-7f40-4909-85d5-d4149554ad4e" providerId="ADAL" clId="{1B48F7DA-AF6A-4E90-A688-210BB7E3CE8F}" dt="2023-12-21T04:25:24.838" v="8474" actId="11529"/>
          <ac:spMkLst>
            <pc:docMk/>
            <pc:sldMk cId="3317938502" sldId="2091"/>
            <ac:spMk id="6" creationId="{293A4F41-DA8C-4AEB-AA24-902710E3CC76}"/>
          </ac:spMkLst>
        </pc:spChg>
        <pc:spChg chg="add">
          <ac:chgData name="Yoel Kortick" userId="167978f5-7f40-4909-85d5-d4149554ad4e" providerId="ADAL" clId="{1B48F7DA-AF6A-4E90-A688-210BB7E3CE8F}" dt="2023-12-21T04:29:30.247" v="8524" actId="11529"/>
          <ac:spMkLst>
            <pc:docMk/>
            <pc:sldMk cId="3317938502" sldId="2091"/>
            <ac:spMk id="7" creationId="{F4B0E29F-8A80-5695-3AC4-B5ABFCF34372}"/>
          </ac:spMkLst>
        </pc:spChg>
        <pc:picChg chg="add mod">
          <ac:chgData name="Yoel Kortick" userId="167978f5-7f40-4909-85d5-d4149554ad4e" providerId="ADAL" clId="{1B48F7DA-AF6A-4E90-A688-210BB7E3CE8F}" dt="2023-12-21T04:25:17.350" v="8473" actId="208"/>
          <ac:picMkLst>
            <pc:docMk/>
            <pc:sldMk cId="3317938502" sldId="2091"/>
            <ac:picMk id="5" creationId="{2A67F045-61E2-7758-8B95-980C848E58E9}"/>
          </ac:picMkLst>
        </pc:picChg>
      </pc:sldChg>
      <pc:sldChg chg="addSp delSp modSp add mod">
        <pc:chgData name="Yoel Kortick" userId="167978f5-7f40-4909-85d5-d4149554ad4e" providerId="ADAL" clId="{1B48F7DA-AF6A-4E90-A688-210BB7E3CE8F}" dt="2023-12-21T04:27:06.196" v="8522" actId="208"/>
        <pc:sldMkLst>
          <pc:docMk/>
          <pc:sldMk cId="1624540354" sldId="2092"/>
        </pc:sldMkLst>
        <pc:spChg chg="mod">
          <ac:chgData name="Yoel Kortick" userId="167978f5-7f40-4909-85d5-d4149554ad4e" providerId="ADAL" clId="{1B48F7DA-AF6A-4E90-A688-210BB7E3CE8F}" dt="2023-12-21T04:26:58.060" v="8517" actId="6549"/>
          <ac:spMkLst>
            <pc:docMk/>
            <pc:sldMk cId="1624540354" sldId="2092"/>
            <ac:spMk id="4" creationId="{2490F34D-A7E2-4EA9-8B1A-78371A1F1CD1}"/>
          </ac:spMkLst>
        </pc:spChg>
        <pc:picChg chg="del">
          <ac:chgData name="Yoel Kortick" userId="167978f5-7f40-4909-85d5-d4149554ad4e" providerId="ADAL" clId="{1B48F7DA-AF6A-4E90-A688-210BB7E3CE8F}" dt="2023-12-21T04:27:00.134" v="8518" actId="478"/>
          <ac:picMkLst>
            <pc:docMk/>
            <pc:sldMk cId="1624540354" sldId="2092"/>
            <ac:picMk id="5" creationId="{2A67F045-61E2-7758-8B95-980C848E58E9}"/>
          </ac:picMkLst>
        </pc:picChg>
        <pc:picChg chg="add mod">
          <ac:chgData name="Yoel Kortick" userId="167978f5-7f40-4909-85d5-d4149554ad4e" providerId="ADAL" clId="{1B48F7DA-AF6A-4E90-A688-210BB7E3CE8F}" dt="2023-12-21T04:27:06.196" v="8522" actId="208"/>
          <ac:picMkLst>
            <pc:docMk/>
            <pc:sldMk cId="1624540354" sldId="2092"/>
            <ac:picMk id="7" creationId="{7BA5B949-CB58-379F-176A-7411232F0996}"/>
          </ac:picMkLst>
        </pc:picChg>
      </pc:sldChg>
      <pc:sldChg chg="addSp delSp modSp add mod">
        <pc:chgData name="Yoel Kortick" userId="167978f5-7f40-4909-85d5-d4149554ad4e" providerId="ADAL" clId="{1B48F7DA-AF6A-4E90-A688-210BB7E3CE8F}" dt="2023-12-21T04:30:34.103" v="8540" actId="208"/>
        <pc:sldMkLst>
          <pc:docMk/>
          <pc:sldMk cId="3182911485" sldId="2093"/>
        </pc:sldMkLst>
        <pc:spChg chg="mod">
          <ac:chgData name="Yoel Kortick" userId="167978f5-7f40-4909-85d5-d4149554ad4e" providerId="ADAL" clId="{1B48F7DA-AF6A-4E90-A688-210BB7E3CE8F}" dt="2023-12-21T04:30:20.425" v="8536" actId="1076"/>
          <ac:spMkLst>
            <pc:docMk/>
            <pc:sldMk cId="3182911485" sldId="2093"/>
            <ac:spMk id="6" creationId="{293A4F41-DA8C-4AEB-AA24-902710E3CC76}"/>
          </ac:spMkLst>
        </pc:spChg>
        <pc:spChg chg="add mod">
          <ac:chgData name="Yoel Kortick" userId="167978f5-7f40-4909-85d5-d4149554ad4e" providerId="ADAL" clId="{1B48F7DA-AF6A-4E90-A688-210BB7E3CE8F}" dt="2023-12-21T04:30:18.153" v="8535" actId="571"/>
          <ac:spMkLst>
            <pc:docMk/>
            <pc:sldMk cId="3182911485" sldId="2093"/>
            <ac:spMk id="9" creationId="{0DBD7E58-B655-4383-75BB-EC6C8FAE1DAF}"/>
          </ac:spMkLst>
        </pc:spChg>
        <pc:spChg chg="add mod">
          <ac:chgData name="Yoel Kortick" userId="167978f5-7f40-4909-85d5-d4149554ad4e" providerId="ADAL" clId="{1B48F7DA-AF6A-4E90-A688-210BB7E3CE8F}" dt="2023-12-21T04:30:30.310" v="8539" actId="14100"/>
          <ac:spMkLst>
            <pc:docMk/>
            <pc:sldMk cId="3182911485" sldId="2093"/>
            <ac:spMk id="10" creationId="{6714437A-F419-61D4-C48C-ACF4FD80A392}"/>
          </ac:spMkLst>
        </pc:spChg>
        <pc:picChg chg="del">
          <ac:chgData name="Yoel Kortick" userId="167978f5-7f40-4909-85d5-d4149554ad4e" providerId="ADAL" clId="{1B48F7DA-AF6A-4E90-A688-210BB7E3CE8F}" dt="2023-12-21T04:29:53.025" v="8525" actId="478"/>
          <ac:picMkLst>
            <pc:docMk/>
            <pc:sldMk cId="3182911485" sldId="2093"/>
            <ac:picMk id="5" creationId="{2A67F045-61E2-7758-8B95-980C848E58E9}"/>
          </ac:picMkLst>
        </pc:picChg>
        <pc:picChg chg="add mod ord">
          <ac:chgData name="Yoel Kortick" userId="167978f5-7f40-4909-85d5-d4149554ad4e" providerId="ADAL" clId="{1B48F7DA-AF6A-4E90-A688-210BB7E3CE8F}" dt="2023-12-21T04:30:34.103" v="8540" actId="208"/>
          <ac:picMkLst>
            <pc:docMk/>
            <pc:sldMk cId="3182911485" sldId="2093"/>
            <ac:picMk id="7" creationId="{0540DE18-3E04-9501-6706-9C6DF8D32B33}"/>
          </ac:picMkLst>
        </pc:picChg>
        <pc:picChg chg="add mod">
          <ac:chgData name="Yoel Kortick" userId="167978f5-7f40-4909-85d5-d4149554ad4e" providerId="ADAL" clId="{1B48F7DA-AF6A-4E90-A688-210BB7E3CE8F}" dt="2023-12-21T04:30:18.153" v="8535" actId="571"/>
          <ac:picMkLst>
            <pc:docMk/>
            <pc:sldMk cId="3182911485" sldId="2093"/>
            <ac:picMk id="8" creationId="{E1D3BA00-BC28-DE67-EE0C-0A1B4E51E9A3}"/>
          </ac:picMkLst>
        </pc:picChg>
      </pc:sldChg>
      <pc:sldChg chg="addSp delSp modSp add mod">
        <pc:chgData name="Yoel Kortick" userId="167978f5-7f40-4909-85d5-d4149554ad4e" providerId="ADAL" clId="{1B48F7DA-AF6A-4E90-A688-210BB7E3CE8F}" dt="2023-12-21T04:31:31.861" v="8551" actId="208"/>
        <pc:sldMkLst>
          <pc:docMk/>
          <pc:sldMk cId="575746005" sldId="2094"/>
        </pc:sldMkLst>
        <pc:spChg chg="mod">
          <ac:chgData name="Yoel Kortick" userId="167978f5-7f40-4909-85d5-d4149554ad4e" providerId="ADAL" clId="{1B48F7DA-AF6A-4E90-A688-210BB7E3CE8F}" dt="2023-12-21T04:30:43.497" v="8545" actId="20577"/>
          <ac:spMkLst>
            <pc:docMk/>
            <pc:sldMk cId="575746005" sldId="2094"/>
            <ac:spMk id="4" creationId="{2490F34D-A7E2-4EA9-8B1A-78371A1F1CD1}"/>
          </ac:spMkLst>
        </pc:spChg>
        <pc:picChg chg="add mod">
          <ac:chgData name="Yoel Kortick" userId="167978f5-7f40-4909-85d5-d4149554ad4e" providerId="ADAL" clId="{1B48F7DA-AF6A-4E90-A688-210BB7E3CE8F}" dt="2023-12-21T04:31:31.861" v="8551" actId="208"/>
          <ac:picMkLst>
            <pc:docMk/>
            <pc:sldMk cId="575746005" sldId="2094"/>
            <ac:picMk id="5" creationId="{04D1BAA1-0556-C812-B524-5B78E8896CE6}"/>
          </ac:picMkLst>
        </pc:picChg>
        <pc:picChg chg="del">
          <ac:chgData name="Yoel Kortick" userId="167978f5-7f40-4909-85d5-d4149554ad4e" providerId="ADAL" clId="{1B48F7DA-AF6A-4E90-A688-210BB7E3CE8F}" dt="2023-12-21T04:31:21.613" v="8546" actId="478"/>
          <ac:picMkLst>
            <pc:docMk/>
            <pc:sldMk cId="575746005" sldId="2094"/>
            <ac:picMk id="7" creationId="{7BA5B949-CB58-379F-176A-7411232F0996}"/>
          </ac:picMkLst>
        </pc:picChg>
      </pc:sldChg>
    </pc:docChg>
  </pc:docChgLst>
  <pc:docChgLst>
    <pc:chgData name="Yoel Kortick" userId="167978f5-7f40-4909-85d5-d4149554ad4e" providerId="ADAL" clId="{ECA2A80C-3DD3-4FB4-8D02-13EADAE8BC06}"/>
    <pc:docChg chg="undo custSel addSld delSld modSld">
      <pc:chgData name="Yoel Kortick" userId="167978f5-7f40-4909-85d5-d4149554ad4e" providerId="ADAL" clId="{ECA2A80C-3DD3-4FB4-8D02-13EADAE8BC06}" dt="2024-01-21T11:26:55.634" v="6586" actId="1037"/>
      <pc:docMkLst>
        <pc:docMk/>
      </pc:docMkLst>
      <pc:sldChg chg="modSp mod">
        <pc:chgData name="Yoel Kortick" userId="167978f5-7f40-4909-85d5-d4149554ad4e" providerId="ADAL" clId="{ECA2A80C-3DD3-4FB4-8D02-13EADAE8BC06}" dt="2024-01-20T17:40:55.210" v="4061"/>
        <pc:sldMkLst>
          <pc:docMk/>
          <pc:sldMk cId="3267142644" sldId="1724"/>
        </pc:sldMkLst>
        <pc:spChg chg="mod">
          <ac:chgData name="Yoel Kortick" userId="167978f5-7f40-4909-85d5-d4149554ad4e" providerId="ADAL" clId="{ECA2A80C-3DD3-4FB4-8D02-13EADAE8BC06}" dt="2024-01-20T17:40:55.210" v="4061"/>
          <ac:spMkLst>
            <pc:docMk/>
            <pc:sldMk cId="3267142644" sldId="1724"/>
            <ac:spMk id="63" creationId="{2818E309-CE24-45E0-8F37-EFD6121F7540}"/>
          </ac:spMkLst>
        </pc:spChg>
      </pc:sldChg>
      <pc:sldChg chg="modSp mod">
        <pc:chgData name="Yoel Kortick" userId="167978f5-7f40-4909-85d5-d4149554ad4e" providerId="ADAL" clId="{ECA2A80C-3DD3-4FB4-8D02-13EADAE8BC06}" dt="2024-01-18T14:20:06.499" v="0"/>
        <pc:sldMkLst>
          <pc:docMk/>
          <pc:sldMk cId="1404067891" sldId="1782"/>
        </pc:sldMkLst>
        <pc:spChg chg="mod">
          <ac:chgData name="Yoel Kortick" userId="167978f5-7f40-4909-85d5-d4149554ad4e" providerId="ADAL" clId="{ECA2A80C-3DD3-4FB4-8D02-13EADAE8BC06}" dt="2024-01-18T14:20:06.499" v="0"/>
          <ac:spMkLst>
            <pc:docMk/>
            <pc:sldMk cId="1404067891" sldId="1782"/>
            <ac:spMk id="4" creationId="{A02F1239-CFFA-4E95-8A0B-536CBE397E4E}"/>
          </ac:spMkLst>
        </pc:spChg>
      </pc:sldChg>
      <pc:sldChg chg="modSp">
        <pc:chgData name="Yoel Kortick" userId="167978f5-7f40-4909-85d5-d4149554ad4e" providerId="ADAL" clId="{ECA2A80C-3DD3-4FB4-8D02-13EADAE8BC06}" dt="2024-01-18T14:21:16.968" v="1"/>
        <pc:sldMkLst>
          <pc:docMk/>
          <pc:sldMk cId="3301537159" sldId="1783"/>
        </pc:sldMkLst>
        <pc:spChg chg="mod">
          <ac:chgData name="Yoel Kortick" userId="167978f5-7f40-4909-85d5-d4149554ad4e" providerId="ADAL" clId="{ECA2A80C-3DD3-4FB4-8D02-13EADAE8BC06}" dt="2024-01-18T14:21:16.968" v="1"/>
          <ac:spMkLst>
            <pc:docMk/>
            <pc:sldMk cId="3301537159" sldId="1783"/>
            <ac:spMk id="3" creationId="{440E2C51-CB70-4EE1-8E6B-DADCB74DEC44}"/>
          </ac:spMkLst>
        </pc:spChg>
      </pc:sldChg>
      <pc:sldChg chg="modSp">
        <pc:chgData name="Yoel Kortick" userId="167978f5-7f40-4909-85d5-d4149554ad4e" providerId="ADAL" clId="{ECA2A80C-3DD3-4FB4-8D02-13EADAE8BC06}" dt="2024-01-19T06:00:36.856" v="529"/>
        <pc:sldMkLst>
          <pc:docMk/>
          <pc:sldMk cId="1078410933" sldId="1792"/>
        </pc:sldMkLst>
        <pc:spChg chg="mod">
          <ac:chgData name="Yoel Kortick" userId="167978f5-7f40-4909-85d5-d4149554ad4e" providerId="ADAL" clId="{ECA2A80C-3DD3-4FB4-8D02-13EADAE8BC06}" dt="2024-01-19T06:00:36.856" v="529"/>
          <ac:spMkLst>
            <pc:docMk/>
            <pc:sldMk cId="1078410933" sldId="1792"/>
            <ac:spMk id="3" creationId="{440E2C51-CB70-4EE1-8E6B-DADCB74DEC44}"/>
          </ac:spMkLst>
        </pc:spChg>
      </pc:sldChg>
      <pc:sldChg chg="addSp delSp modSp mod">
        <pc:chgData name="Yoel Kortick" userId="167978f5-7f40-4909-85d5-d4149554ad4e" providerId="ADAL" clId="{ECA2A80C-3DD3-4FB4-8D02-13EADAE8BC06}" dt="2024-01-19T06:03:01.600" v="660" actId="20577"/>
        <pc:sldMkLst>
          <pc:docMk/>
          <pc:sldMk cId="4132155335" sldId="1793"/>
        </pc:sldMkLst>
        <pc:spChg chg="add del">
          <ac:chgData name="Yoel Kortick" userId="167978f5-7f40-4909-85d5-d4149554ad4e" providerId="ADAL" clId="{ECA2A80C-3DD3-4FB4-8D02-13EADAE8BC06}" dt="2024-01-19T06:01:52.489" v="623"/>
          <ac:spMkLst>
            <pc:docMk/>
            <pc:sldMk cId="4132155335" sldId="1793"/>
            <ac:spMk id="2" creationId="{46085F70-B6F7-92A1-2173-F42112A99289}"/>
          </ac:spMkLst>
        </pc:spChg>
        <pc:spChg chg="mod">
          <ac:chgData name="Yoel Kortick" userId="167978f5-7f40-4909-85d5-d4149554ad4e" providerId="ADAL" clId="{ECA2A80C-3DD3-4FB4-8D02-13EADAE8BC06}" dt="2024-01-19T06:00:36.856" v="529"/>
          <ac:spMkLst>
            <pc:docMk/>
            <pc:sldMk cId="4132155335" sldId="1793"/>
            <ac:spMk id="3" creationId="{4FC18B40-6547-41EC-8A0E-1C8F40E0A42F}"/>
          </ac:spMkLst>
        </pc:spChg>
        <pc:spChg chg="mod">
          <ac:chgData name="Yoel Kortick" userId="167978f5-7f40-4909-85d5-d4149554ad4e" providerId="ADAL" clId="{ECA2A80C-3DD3-4FB4-8D02-13EADAE8BC06}" dt="2024-01-19T06:03:01.600" v="660" actId="20577"/>
          <ac:spMkLst>
            <pc:docMk/>
            <pc:sldMk cId="4132155335" sldId="1793"/>
            <ac:spMk id="4" creationId="{2490F34D-A7E2-4EA9-8B1A-78371A1F1CD1}"/>
          </ac:spMkLst>
        </pc:spChg>
        <pc:picChg chg="add del">
          <ac:chgData name="Yoel Kortick" userId="167978f5-7f40-4909-85d5-d4149554ad4e" providerId="ADAL" clId="{ECA2A80C-3DD3-4FB4-8D02-13EADAE8BC06}" dt="2024-01-19T06:01:52.489" v="623"/>
          <ac:picMkLst>
            <pc:docMk/>
            <pc:sldMk cId="4132155335" sldId="1793"/>
            <ac:picMk id="1026" creationId="{0B2AB60B-B699-6C15-090C-31F57AB7F928}"/>
          </ac:picMkLst>
        </pc:picChg>
      </pc:sldChg>
      <pc:sldChg chg="modSp mod">
        <pc:chgData name="Yoel Kortick" userId="167978f5-7f40-4909-85d5-d4149554ad4e" providerId="ADAL" clId="{ECA2A80C-3DD3-4FB4-8D02-13EADAE8BC06}" dt="2024-01-21T08:25:22.429" v="4416" actId="313"/>
        <pc:sldMkLst>
          <pc:docMk/>
          <pc:sldMk cId="3828660448" sldId="1918"/>
        </pc:sldMkLst>
        <pc:spChg chg="mod">
          <ac:chgData name="Yoel Kortick" userId="167978f5-7f40-4909-85d5-d4149554ad4e" providerId="ADAL" clId="{ECA2A80C-3DD3-4FB4-8D02-13EADAE8BC06}" dt="2024-01-20T17:40:55.210" v="4061"/>
          <ac:spMkLst>
            <pc:docMk/>
            <pc:sldMk cId="3828660448" sldId="1918"/>
            <ac:spMk id="3" creationId="{4FC18B40-6547-41EC-8A0E-1C8F40E0A42F}"/>
          </ac:spMkLst>
        </pc:spChg>
        <pc:spChg chg="mod">
          <ac:chgData name="Yoel Kortick" userId="167978f5-7f40-4909-85d5-d4149554ad4e" providerId="ADAL" clId="{ECA2A80C-3DD3-4FB4-8D02-13EADAE8BC06}" dt="2024-01-21T08:25:22.429" v="4416" actId="313"/>
          <ac:spMkLst>
            <pc:docMk/>
            <pc:sldMk cId="3828660448" sldId="1918"/>
            <ac:spMk id="4" creationId="{2490F34D-A7E2-4EA9-8B1A-78371A1F1CD1}"/>
          </ac:spMkLst>
        </pc:spChg>
      </pc:sldChg>
      <pc:sldChg chg="del">
        <pc:chgData name="Yoel Kortick" userId="167978f5-7f40-4909-85d5-d4149554ad4e" providerId="ADAL" clId="{ECA2A80C-3DD3-4FB4-8D02-13EADAE8BC06}" dt="2024-01-20T17:39:54.523" v="4042" actId="47"/>
        <pc:sldMkLst>
          <pc:docMk/>
          <pc:sldMk cId="155175924" sldId="1922"/>
        </pc:sldMkLst>
      </pc:sldChg>
      <pc:sldChg chg="modSp mod">
        <pc:chgData name="Yoel Kortick" userId="167978f5-7f40-4909-85d5-d4149554ad4e" providerId="ADAL" clId="{ECA2A80C-3DD3-4FB4-8D02-13EADAE8BC06}" dt="2024-01-20T17:40:55.210" v="4061"/>
        <pc:sldMkLst>
          <pc:docMk/>
          <pc:sldMk cId="732818305" sldId="1935"/>
        </pc:sldMkLst>
        <pc:spChg chg="mod">
          <ac:chgData name="Yoel Kortick" userId="167978f5-7f40-4909-85d5-d4149554ad4e" providerId="ADAL" clId="{ECA2A80C-3DD3-4FB4-8D02-13EADAE8BC06}" dt="2024-01-20T17:40:55.210" v="4061"/>
          <ac:spMkLst>
            <pc:docMk/>
            <pc:sldMk cId="732818305" sldId="1935"/>
            <ac:spMk id="3" creationId="{440E2C51-CB70-4EE1-8E6B-DADCB74DEC44}"/>
          </ac:spMkLst>
        </pc:spChg>
      </pc:sldChg>
      <pc:sldChg chg="del">
        <pc:chgData name="Yoel Kortick" userId="167978f5-7f40-4909-85d5-d4149554ad4e" providerId="ADAL" clId="{ECA2A80C-3DD3-4FB4-8D02-13EADAE8BC06}" dt="2024-01-20T17:39:54.523" v="4042" actId="47"/>
        <pc:sldMkLst>
          <pc:docMk/>
          <pc:sldMk cId="947444753" sldId="1936"/>
        </pc:sldMkLst>
      </pc:sldChg>
      <pc:sldChg chg="modSp mod">
        <pc:chgData name="Yoel Kortick" userId="167978f5-7f40-4909-85d5-d4149554ad4e" providerId="ADAL" clId="{ECA2A80C-3DD3-4FB4-8D02-13EADAE8BC06}" dt="2024-01-19T05:57:49.207" v="436" actId="20577"/>
        <pc:sldMkLst>
          <pc:docMk/>
          <pc:sldMk cId="1269053929" sldId="1997"/>
        </pc:sldMkLst>
        <pc:spChg chg="mod">
          <ac:chgData name="Yoel Kortick" userId="167978f5-7f40-4909-85d5-d4149554ad4e" providerId="ADAL" clId="{ECA2A80C-3DD3-4FB4-8D02-13EADAE8BC06}" dt="2024-01-18T14:21:16.968" v="1"/>
          <ac:spMkLst>
            <pc:docMk/>
            <pc:sldMk cId="1269053929" sldId="1997"/>
            <ac:spMk id="3" creationId="{4FC18B40-6547-41EC-8A0E-1C8F40E0A42F}"/>
          </ac:spMkLst>
        </pc:spChg>
        <pc:spChg chg="mod">
          <ac:chgData name="Yoel Kortick" userId="167978f5-7f40-4909-85d5-d4149554ad4e" providerId="ADAL" clId="{ECA2A80C-3DD3-4FB4-8D02-13EADAE8BC06}" dt="2024-01-19T05:57:49.207" v="436" actId="20577"/>
          <ac:spMkLst>
            <pc:docMk/>
            <pc:sldMk cId="1269053929" sldId="1997"/>
            <ac:spMk id="4" creationId="{2490F34D-A7E2-4EA9-8B1A-78371A1F1CD1}"/>
          </ac:spMkLst>
        </pc:spChg>
      </pc:sldChg>
      <pc:sldChg chg="addSp delSp modSp mod">
        <pc:chgData name="Yoel Kortick" userId="167978f5-7f40-4909-85d5-d4149554ad4e" providerId="ADAL" clId="{ECA2A80C-3DD3-4FB4-8D02-13EADAE8BC06}" dt="2024-01-19T05:58:37.628" v="528" actId="1038"/>
        <pc:sldMkLst>
          <pc:docMk/>
          <pc:sldMk cId="4145297695" sldId="2099"/>
        </pc:sldMkLst>
        <pc:spChg chg="mod">
          <ac:chgData name="Yoel Kortick" userId="167978f5-7f40-4909-85d5-d4149554ad4e" providerId="ADAL" clId="{ECA2A80C-3DD3-4FB4-8D02-13EADAE8BC06}" dt="2024-01-18T14:21:16.968" v="1"/>
          <ac:spMkLst>
            <pc:docMk/>
            <pc:sldMk cId="4145297695" sldId="2099"/>
            <ac:spMk id="3" creationId="{4FC18B40-6547-41EC-8A0E-1C8F40E0A42F}"/>
          </ac:spMkLst>
        </pc:spChg>
        <pc:spChg chg="add del mod">
          <ac:chgData name="Yoel Kortick" userId="167978f5-7f40-4909-85d5-d4149554ad4e" providerId="ADAL" clId="{ECA2A80C-3DD3-4FB4-8D02-13EADAE8BC06}" dt="2024-01-19T05:58:07.157" v="439" actId="478"/>
          <ac:spMkLst>
            <pc:docMk/>
            <pc:sldMk cId="4145297695" sldId="2099"/>
            <ac:spMk id="4" creationId="{E60BEEFF-A017-16FA-27DE-3AB1D5AA49EF}"/>
          </ac:spMkLst>
        </pc:spChg>
        <pc:spChg chg="del">
          <ac:chgData name="Yoel Kortick" userId="167978f5-7f40-4909-85d5-d4149554ad4e" providerId="ADAL" clId="{ECA2A80C-3DD3-4FB4-8D02-13EADAE8BC06}" dt="2024-01-19T05:58:06.335" v="438" actId="478"/>
          <ac:spMkLst>
            <pc:docMk/>
            <pc:sldMk cId="4145297695" sldId="2099"/>
            <ac:spMk id="6" creationId="{1B297CC6-F485-673C-F03B-12CAFE000282}"/>
          </ac:spMkLst>
        </pc:spChg>
        <pc:spChg chg="add">
          <ac:chgData name="Yoel Kortick" userId="167978f5-7f40-4909-85d5-d4149554ad4e" providerId="ADAL" clId="{ECA2A80C-3DD3-4FB4-8D02-13EADAE8BC06}" dt="2024-01-19T05:58:23.100" v="444" actId="11529"/>
          <ac:spMkLst>
            <pc:docMk/>
            <pc:sldMk cId="4145297695" sldId="2099"/>
            <ac:spMk id="9" creationId="{BF4D8EE3-C1EB-82A8-BFA0-6442108F5892}"/>
          </ac:spMkLst>
        </pc:spChg>
        <pc:spChg chg="add mod">
          <ac:chgData name="Yoel Kortick" userId="167978f5-7f40-4909-85d5-d4149554ad4e" providerId="ADAL" clId="{ECA2A80C-3DD3-4FB4-8D02-13EADAE8BC06}" dt="2024-01-19T05:58:28.811" v="470" actId="1037"/>
          <ac:spMkLst>
            <pc:docMk/>
            <pc:sldMk cId="4145297695" sldId="2099"/>
            <ac:spMk id="10" creationId="{398A5085-7F06-012D-B87D-C653A371155A}"/>
          </ac:spMkLst>
        </pc:spChg>
        <pc:spChg chg="add mod">
          <ac:chgData name="Yoel Kortick" userId="167978f5-7f40-4909-85d5-d4149554ad4e" providerId="ADAL" clId="{ECA2A80C-3DD3-4FB4-8D02-13EADAE8BC06}" dt="2024-01-19T05:58:37.628" v="528" actId="1038"/>
          <ac:spMkLst>
            <pc:docMk/>
            <pc:sldMk cId="4145297695" sldId="2099"/>
            <ac:spMk id="11" creationId="{BF16BD08-B18D-8154-C348-8A9D58B15180}"/>
          </ac:spMkLst>
        </pc:spChg>
        <pc:graphicFrameChg chg="del">
          <ac:chgData name="Yoel Kortick" userId="167978f5-7f40-4909-85d5-d4149554ad4e" providerId="ADAL" clId="{ECA2A80C-3DD3-4FB4-8D02-13EADAE8BC06}" dt="2024-01-19T05:58:02.826" v="437" actId="478"/>
          <ac:graphicFrameMkLst>
            <pc:docMk/>
            <pc:sldMk cId="4145297695" sldId="2099"/>
            <ac:graphicFrameMk id="7" creationId="{CDD33AEC-975C-F1E9-237B-F6878AF440C5}"/>
          </ac:graphicFrameMkLst>
        </pc:graphicFrameChg>
        <pc:picChg chg="add mod">
          <ac:chgData name="Yoel Kortick" userId="167978f5-7f40-4909-85d5-d4149554ad4e" providerId="ADAL" clId="{ECA2A80C-3DD3-4FB4-8D02-13EADAE8BC06}" dt="2024-01-19T05:58:15.854" v="443" actId="208"/>
          <ac:picMkLst>
            <pc:docMk/>
            <pc:sldMk cId="4145297695" sldId="2099"/>
            <ac:picMk id="8" creationId="{C5A74EBB-B5C1-D26B-C242-2221D63D5F1A}"/>
          </ac:picMkLst>
        </pc:picChg>
      </pc:sldChg>
      <pc:sldChg chg="modSp mod">
        <pc:chgData name="Yoel Kortick" userId="167978f5-7f40-4909-85d5-d4149554ad4e" providerId="ADAL" clId="{ECA2A80C-3DD3-4FB4-8D02-13EADAE8BC06}" dt="2024-01-19T06:17:51.955" v="1532" actId="27636"/>
        <pc:sldMkLst>
          <pc:docMk/>
          <pc:sldMk cId="205742576" sldId="2100"/>
        </pc:sldMkLst>
        <pc:spChg chg="mod">
          <ac:chgData name="Yoel Kortick" userId="167978f5-7f40-4909-85d5-d4149554ad4e" providerId="ADAL" clId="{ECA2A80C-3DD3-4FB4-8D02-13EADAE8BC06}" dt="2024-01-19T06:00:36.856" v="529"/>
          <ac:spMkLst>
            <pc:docMk/>
            <pc:sldMk cId="205742576" sldId="2100"/>
            <ac:spMk id="3" creationId="{4FC18B40-6547-41EC-8A0E-1C8F40E0A42F}"/>
          </ac:spMkLst>
        </pc:spChg>
        <pc:spChg chg="mod">
          <ac:chgData name="Yoel Kortick" userId="167978f5-7f40-4909-85d5-d4149554ad4e" providerId="ADAL" clId="{ECA2A80C-3DD3-4FB4-8D02-13EADAE8BC06}" dt="2024-01-19T06:17:51.955" v="1532" actId="27636"/>
          <ac:spMkLst>
            <pc:docMk/>
            <pc:sldMk cId="205742576" sldId="2100"/>
            <ac:spMk id="4" creationId="{2490F34D-A7E2-4EA9-8B1A-78371A1F1CD1}"/>
          </ac:spMkLst>
        </pc:spChg>
      </pc:sldChg>
      <pc:sldChg chg="addSp delSp modSp mod">
        <pc:chgData name="Yoel Kortick" userId="167978f5-7f40-4909-85d5-d4149554ad4e" providerId="ADAL" clId="{ECA2A80C-3DD3-4FB4-8D02-13EADAE8BC06}" dt="2024-01-19T06:34:27.869" v="2001" actId="208"/>
        <pc:sldMkLst>
          <pc:docMk/>
          <pc:sldMk cId="3428876548" sldId="2101"/>
        </pc:sldMkLst>
        <pc:spChg chg="add mod">
          <ac:chgData name="Yoel Kortick" userId="167978f5-7f40-4909-85d5-d4149554ad4e" providerId="ADAL" clId="{ECA2A80C-3DD3-4FB4-8D02-13EADAE8BC06}" dt="2024-01-19T06:19:26.231" v="1585" actId="1037"/>
          <ac:spMkLst>
            <pc:docMk/>
            <pc:sldMk cId="3428876548" sldId="2101"/>
            <ac:spMk id="2" creationId="{89E2F8EA-043D-DA4E-48FE-B338424F5DFF}"/>
          </ac:spMkLst>
        </pc:spChg>
        <pc:spChg chg="mod">
          <ac:chgData name="Yoel Kortick" userId="167978f5-7f40-4909-85d5-d4149554ad4e" providerId="ADAL" clId="{ECA2A80C-3DD3-4FB4-8D02-13EADAE8BC06}" dt="2024-01-19T06:00:36.856" v="529"/>
          <ac:spMkLst>
            <pc:docMk/>
            <pc:sldMk cId="3428876548" sldId="2101"/>
            <ac:spMk id="3" creationId="{4FC18B40-6547-41EC-8A0E-1C8F40E0A42F}"/>
          </ac:spMkLst>
        </pc:spChg>
        <pc:spChg chg="add del mod">
          <ac:chgData name="Yoel Kortick" userId="167978f5-7f40-4909-85d5-d4149554ad4e" providerId="ADAL" clId="{ECA2A80C-3DD3-4FB4-8D02-13EADAE8BC06}" dt="2024-01-19T06:19:22.376" v="1581" actId="478"/>
          <ac:spMkLst>
            <pc:docMk/>
            <pc:sldMk cId="3428876548" sldId="2101"/>
            <ac:spMk id="4" creationId="{7AD17050-3A90-7CFC-EF67-B5DB46782406}"/>
          </ac:spMkLst>
        </pc:spChg>
        <pc:spChg chg="add mod">
          <ac:chgData name="Yoel Kortick" userId="167978f5-7f40-4909-85d5-d4149554ad4e" providerId="ADAL" clId="{ECA2A80C-3DD3-4FB4-8D02-13EADAE8BC06}" dt="2024-01-19T06:19:38.640" v="1641" actId="1038"/>
          <ac:spMkLst>
            <pc:docMk/>
            <pc:sldMk cId="3428876548" sldId="2101"/>
            <ac:spMk id="5" creationId="{5C3D1139-CEA4-5F54-BBCC-4289D6D34F86}"/>
          </ac:spMkLst>
        </pc:spChg>
        <pc:spChg chg="add mod">
          <ac:chgData name="Yoel Kortick" userId="167978f5-7f40-4909-85d5-d4149554ad4e" providerId="ADAL" clId="{ECA2A80C-3DD3-4FB4-8D02-13EADAE8BC06}" dt="2024-01-19T06:22:15.944" v="1805" actId="1038"/>
          <ac:spMkLst>
            <pc:docMk/>
            <pc:sldMk cId="3428876548" sldId="2101"/>
            <ac:spMk id="6" creationId="{9ABA9CF4-2319-6175-22AE-E049E9A7C325}"/>
          </ac:spMkLst>
        </pc:spChg>
        <pc:spChg chg="mod">
          <ac:chgData name="Yoel Kortick" userId="167978f5-7f40-4909-85d5-d4149554ad4e" providerId="ADAL" clId="{ECA2A80C-3DD3-4FB4-8D02-13EADAE8BC06}" dt="2024-01-19T06:19:45.913" v="1651" actId="1038"/>
          <ac:spMkLst>
            <pc:docMk/>
            <pc:sldMk cId="3428876548" sldId="2101"/>
            <ac:spMk id="8" creationId="{0354BF43-371C-05B4-0BB5-4AD27A0EDBB0}"/>
          </ac:spMkLst>
        </pc:spChg>
        <pc:spChg chg="add del mod">
          <ac:chgData name="Yoel Kortick" userId="167978f5-7f40-4909-85d5-d4149554ad4e" providerId="ADAL" clId="{ECA2A80C-3DD3-4FB4-8D02-13EADAE8BC06}" dt="2024-01-19T06:22:10.189" v="1796" actId="478"/>
          <ac:spMkLst>
            <pc:docMk/>
            <pc:sldMk cId="3428876548" sldId="2101"/>
            <ac:spMk id="9" creationId="{6C2BF388-CAF2-0565-76C8-1026F7C541F7}"/>
          </ac:spMkLst>
        </pc:spChg>
        <pc:spChg chg="del">
          <ac:chgData name="Yoel Kortick" userId="167978f5-7f40-4909-85d5-d4149554ad4e" providerId="ADAL" clId="{ECA2A80C-3DD3-4FB4-8D02-13EADAE8BC06}" dt="2024-01-19T06:18:03.119" v="1535" actId="478"/>
          <ac:spMkLst>
            <pc:docMk/>
            <pc:sldMk cId="3428876548" sldId="2101"/>
            <ac:spMk id="11" creationId="{41E7C0C2-528C-B574-5EF1-D5061CAAB9ED}"/>
          </ac:spMkLst>
        </pc:spChg>
        <pc:spChg chg="add mod">
          <ac:chgData name="Yoel Kortick" userId="167978f5-7f40-4909-85d5-d4149554ad4e" providerId="ADAL" clId="{ECA2A80C-3DD3-4FB4-8D02-13EADAE8BC06}" dt="2024-01-19T06:22:12.922" v="1800" actId="1037"/>
          <ac:spMkLst>
            <pc:docMk/>
            <pc:sldMk cId="3428876548" sldId="2101"/>
            <ac:spMk id="12" creationId="{82B6F8C9-4705-8823-D683-E998D282A9A7}"/>
          </ac:spMkLst>
        </pc:spChg>
        <pc:spChg chg="del">
          <ac:chgData name="Yoel Kortick" userId="167978f5-7f40-4909-85d5-d4149554ad4e" providerId="ADAL" clId="{ECA2A80C-3DD3-4FB4-8D02-13EADAE8BC06}" dt="2024-01-19T06:18:04.176" v="1536" actId="478"/>
          <ac:spMkLst>
            <pc:docMk/>
            <pc:sldMk cId="3428876548" sldId="2101"/>
            <ac:spMk id="14" creationId="{0E7358AF-84E6-177F-D662-79779E435C72}"/>
          </ac:spMkLst>
        </pc:spChg>
        <pc:spChg chg="add mod">
          <ac:chgData name="Yoel Kortick" userId="167978f5-7f40-4909-85d5-d4149554ad4e" providerId="ADAL" clId="{ECA2A80C-3DD3-4FB4-8D02-13EADAE8BC06}" dt="2024-01-19T06:20:44.736" v="1770" actId="1038"/>
          <ac:spMkLst>
            <pc:docMk/>
            <pc:sldMk cId="3428876548" sldId="2101"/>
            <ac:spMk id="15" creationId="{1D5657FF-819D-6ACE-E3B7-BDB2B9470DE6}"/>
          </ac:spMkLst>
        </pc:spChg>
        <pc:spChg chg="add del">
          <ac:chgData name="Yoel Kortick" userId="167978f5-7f40-4909-85d5-d4149554ad4e" providerId="ADAL" clId="{ECA2A80C-3DD3-4FB4-8D02-13EADAE8BC06}" dt="2024-01-19T06:34:06.055" v="1949" actId="478"/>
          <ac:spMkLst>
            <pc:docMk/>
            <pc:sldMk cId="3428876548" sldId="2101"/>
            <ac:spMk id="28" creationId="{2F5AA654-B486-C420-88D3-FFA2F11997AB}"/>
          </ac:spMkLst>
        </pc:spChg>
        <pc:spChg chg="add mod">
          <ac:chgData name="Yoel Kortick" userId="167978f5-7f40-4909-85d5-d4149554ad4e" providerId="ADAL" clId="{ECA2A80C-3DD3-4FB4-8D02-13EADAE8BC06}" dt="2024-01-19T06:34:27.869" v="2001" actId="208"/>
          <ac:spMkLst>
            <pc:docMk/>
            <pc:sldMk cId="3428876548" sldId="2101"/>
            <ac:spMk id="29" creationId="{CEAF9CE4-0D12-36AA-4809-571599F9B377}"/>
          </ac:spMkLst>
        </pc:spChg>
        <pc:picChg chg="del">
          <ac:chgData name="Yoel Kortick" userId="167978f5-7f40-4909-85d5-d4149554ad4e" providerId="ADAL" clId="{ECA2A80C-3DD3-4FB4-8D02-13EADAE8BC06}" dt="2024-01-19T06:18:00.472" v="1533" actId="478"/>
          <ac:picMkLst>
            <pc:docMk/>
            <pc:sldMk cId="3428876548" sldId="2101"/>
            <ac:picMk id="7" creationId="{BF7A7380-B776-900B-CDEC-51D8762BAA81}"/>
          </ac:picMkLst>
        </pc:picChg>
        <pc:cxnChg chg="del">
          <ac:chgData name="Yoel Kortick" userId="167978f5-7f40-4909-85d5-d4149554ad4e" providerId="ADAL" clId="{ECA2A80C-3DD3-4FB4-8D02-13EADAE8BC06}" dt="2024-01-19T06:18:05.126" v="1537" actId="478"/>
          <ac:cxnSpMkLst>
            <pc:docMk/>
            <pc:sldMk cId="3428876548" sldId="2101"/>
            <ac:cxnSpMk id="10" creationId="{C60B40BE-157C-AC1B-5486-ECADB9C92123}"/>
          </ac:cxnSpMkLst>
        </pc:cxnChg>
        <pc:cxnChg chg="del">
          <ac:chgData name="Yoel Kortick" userId="167978f5-7f40-4909-85d5-d4149554ad4e" providerId="ADAL" clId="{ECA2A80C-3DD3-4FB4-8D02-13EADAE8BC06}" dt="2024-01-19T06:18:02.219" v="1534" actId="478"/>
          <ac:cxnSpMkLst>
            <pc:docMk/>
            <pc:sldMk cId="3428876548" sldId="2101"/>
            <ac:cxnSpMk id="13" creationId="{3F511B75-148E-CF50-555C-807B7919DF84}"/>
          </ac:cxnSpMkLst>
        </pc:cxnChg>
        <pc:cxnChg chg="add mod">
          <ac:chgData name="Yoel Kortick" userId="167978f5-7f40-4909-85d5-d4149554ad4e" providerId="ADAL" clId="{ECA2A80C-3DD3-4FB4-8D02-13EADAE8BC06}" dt="2024-01-19T06:21:06.510" v="1772"/>
          <ac:cxnSpMkLst>
            <pc:docMk/>
            <pc:sldMk cId="3428876548" sldId="2101"/>
            <ac:cxnSpMk id="17" creationId="{752E61D0-4328-981E-D1F3-05CB489CDA36}"/>
          </ac:cxnSpMkLst>
        </pc:cxnChg>
        <pc:cxnChg chg="add mod">
          <ac:chgData name="Yoel Kortick" userId="167978f5-7f40-4909-85d5-d4149554ad4e" providerId="ADAL" clId="{ECA2A80C-3DD3-4FB4-8D02-13EADAE8BC06}" dt="2024-01-19T06:21:20.274" v="1783" actId="14100"/>
          <ac:cxnSpMkLst>
            <pc:docMk/>
            <pc:sldMk cId="3428876548" sldId="2101"/>
            <ac:cxnSpMk id="18" creationId="{189C6989-0077-3C46-1932-7C499E467D1D}"/>
          </ac:cxnSpMkLst>
        </pc:cxnChg>
        <pc:cxnChg chg="add mod">
          <ac:chgData name="Yoel Kortick" userId="167978f5-7f40-4909-85d5-d4149554ad4e" providerId="ADAL" clId="{ECA2A80C-3DD3-4FB4-8D02-13EADAE8BC06}" dt="2024-01-19T06:22:04.776" v="1794" actId="14100"/>
          <ac:cxnSpMkLst>
            <pc:docMk/>
            <pc:sldMk cId="3428876548" sldId="2101"/>
            <ac:cxnSpMk id="20" creationId="{41D37DEC-0B27-AAF3-27D3-CE7B58322657}"/>
          </ac:cxnSpMkLst>
        </pc:cxnChg>
        <pc:cxnChg chg="add mod">
          <ac:chgData name="Yoel Kortick" userId="167978f5-7f40-4909-85d5-d4149554ad4e" providerId="ADAL" clId="{ECA2A80C-3DD3-4FB4-8D02-13EADAE8BC06}" dt="2024-01-19T06:22:20.040" v="1806" actId="14100"/>
          <ac:cxnSpMkLst>
            <pc:docMk/>
            <pc:sldMk cId="3428876548" sldId="2101"/>
            <ac:cxnSpMk id="23" creationId="{E529E158-088F-D576-C417-1ED423B7AB5D}"/>
          </ac:cxnSpMkLst>
        </pc:cxnChg>
        <pc:cxnChg chg="add mod">
          <ac:chgData name="Yoel Kortick" userId="167978f5-7f40-4909-85d5-d4149554ad4e" providerId="ADAL" clId="{ECA2A80C-3DD3-4FB4-8D02-13EADAE8BC06}" dt="2024-01-19T06:22:30.785" v="1819" actId="14100"/>
          <ac:cxnSpMkLst>
            <pc:docMk/>
            <pc:sldMk cId="3428876548" sldId="2101"/>
            <ac:cxnSpMk id="26" creationId="{F7EE9B73-26E1-6441-7056-AAE0DC564623}"/>
          </ac:cxnSpMkLst>
        </pc:cxnChg>
      </pc:sldChg>
      <pc:sldChg chg="addSp delSp modSp mod">
        <pc:chgData name="Yoel Kortick" userId="167978f5-7f40-4909-85d5-d4149554ad4e" providerId="ADAL" clId="{ECA2A80C-3DD3-4FB4-8D02-13EADAE8BC06}" dt="2024-01-20T17:29:54.098" v="3796" actId="208"/>
        <pc:sldMkLst>
          <pc:docMk/>
          <pc:sldMk cId="657813396" sldId="2102"/>
        </pc:sldMkLst>
        <pc:spChg chg="add del">
          <ac:chgData name="Yoel Kortick" userId="167978f5-7f40-4909-85d5-d4149554ad4e" providerId="ADAL" clId="{ECA2A80C-3DD3-4FB4-8D02-13EADAE8BC06}" dt="2024-01-20T17:17:00.407" v="3766" actId="11529"/>
          <ac:spMkLst>
            <pc:docMk/>
            <pc:sldMk cId="657813396" sldId="2102"/>
            <ac:spMk id="2" creationId="{9F05B3B2-A5A7-CB7C-5598-A24F2A97ECCA}"/>
          </ac:spMkLst>
        </pc:spChg>
        <pc:spChg chg="mod">
          <ac:chgData name="Yoel Kortick" userId="167978f5-7f40-4909-85d5-d4149554ad4e" providerId="ADAL" clId="{ECA2A80C-3DD3-4FB4-8D02-13EADAE8BC06}" dt="2024-01-19T06:00:36.856" v="529"/>
          <ac:spMkLst>
            <pc:docMk/>
            <pc:sldMk cId="657813396" sldId="2102"/>
            <ac:spMk id="3" creationId="{4FC18B40-6547-41EC-8A0E-1C8F40E0A42F}"/>
          </ac:spMkLst>
        </pc:spChg>
        <pc:spChg chg="mod">
          <ac:chgData name="Yoel Kortick" userId="167978f5-7f40-4909-85d5-d4149554ad4e" providerId="ADAL" clId="{ECA2A80C-3DD3-4FB4-8D02-13EADAE8BC06}" dt="2024-01-20T17:17:12.650" v="3781" actId="6549"/>
          <ac:spMkLst>
            <pc:docMk/>
            <pc:sldMk cId="657813396" sldId="2102"/>
            <ac:spMk id="4" creationId="{2490F34D-A7E2-4EA9-8B1A-78371A1F1CD1}"/>
          </ac:spMkLst>
        </pc:spChg>
        <pc:spChg chg="del">
          <ac:chgData name="Yoel Kortick" userId="167978f5-7f40-4909-85d5-d4149554ad4e" providerId="ADAL" clId="{ECA2A80C-3DD3-4FB4-8D02-13EADAE8BC06}" dt="2024-01-19T06:29:57.507" v="1864" actId="478"/>
          <ac:spMkLst>
            <pc:docMk/>
            <pc:sldMk cId="657813396" sldId="2102"/>
            <ac:spMk id="6" creationId="{AAC501AC-30DB-827F-A96A-FADC50AAD093}"/>
          </ac:spMkLst>
        </pc:spChg>
        <pc:spChg chg="add mod">
          <ac:chgData name="Yoel Kortick" userId="167978f5-7f40-4909-85d5-d4149554ad4e" providerId="ADAL" clId="{ECA2A80C-3DD3-4FB4-8D02-13EADAE8BC06}" dt="2024-01-20T17:29:52.289" v="3795" actId="14100"/>
          <ac:spMkLst>
            <pc:docMk/>
            <pc:sldMk cId="657813396" sldId="2102"/>
            <ac:spMk id="7" creationId="{5885AAF7-B483-CEED-49C7-0D23D9157FE6}"/>
          </ac:spMkLst>
        </pc:spChg>
        <pc:spChg chg="del">
          <ac:chgData name="Yoel Kortick" userId="167978f5-7f40-4909-85d5-d4149554ad4e" providerId="ADAL" clId="{ECA2A80C-3DD3-4FB4-8D02-13EADAE8BC06}" dt="2024-01-19T06:29:57.507" v="1864" actId="478"/>
          <ac:spMkLst>
            <pc:docMk/>
            <pc:sldMk cId="657813396" sldId="2102"/>
            <ac:spMk id="13" creationId="{00B74B0A-6147-C59F-3E1D-447E77573747}"/>
          </ac:spMkLst>
        </pc:spChg>
        <pc:spChg chg="add mod">
          <ac:chgData name="Yoel Kortick" userId="167978f5-7f40-4909-85d5-d4149554ad4e" providerId="ADAL" clId="{ECA2A80C-3DD3-4FB4-8D02-13EADAE8BC06}" dt="2024-01-20T17:29:42.873" v="3786" actId="14100"/>
          <ac:spMkLst>
            <pc:docMk/>
            <pc:sldMk cId="657813396" sldId="2102"/>
            <ac:spMk id="15" creationId="{0753B10D-0848-B88A-3C07-FC38063B93F5}"/>
          </ac:spMkLst>
        </pc:spChg>
        <pc:spChg chg="del">
          <ac:chgData name="Yoel Kortick" userId="167978f5-7f40-4909-85d5-d4149554ad4e" providerId="ADAL" clId="{ECA2A80C-3DD3-4FB4-8D02-13EADAE8BC06}" dt="2024-01-19T06:29:57.507" v="1864" actId="478"/>
          <ac:spMkLst>
            <pc:docMk/>
            <pc:sldMk cId="657813396" sldId="2102"/>
            <ac:spMk id="16" creationId="{972357D0-B1E1-8ED2-265D-79E857212447}"/>
          </ac:spMkLst>
        </pc:spChg>
        <pc:spChg chg="add mod">
          <ac:chgData name="Yoel Kortick" userId="167978f5-7f40-4909-85d5-d4149554ad4e" providerId="ADAL" clId="{ECA2A80C-3DD3-4FB4-8D02-13EADAE8BC06}" dt="2024-01-20T17:29:46.863" v="3792" actId="1035"/>
          <ac:spMkLst>
            <pc:docMk/>
            <pc:sldMk cId="657813396" sldId="2102"/>
            <ac:spMk id="18" creationId="{1FCFEFA3-6105-1869-CC22-01554FF441A9}"/>
          </ac:spMkLst>
        </pc:spChg>
        <pc:picChg chg="del">
          <ac:chgData name="Yoel Kortick" userId="167978f5-7f40-4909-85d5-d4149554ad4e" providerId="ADAL" clId="{ECA2A80C-3DD3-4FB4-8D02-13EADAE8BC06}" dt="2024-01-19T06:29:57.507" v="1864" actId="478"/>
          <ac:picMkLst>
            <pc:docMk/>
            <pc:sldMk cId="657813396" sldId="2102"/>
            <ac:picMk id="5" creationId="{1132F8ED-ED33-6A9E-ECD5-E7346BD37ED0}"/>
          </ac:picMkLst>
        </pc:picChg>
        <pc:picChg chg="del">
          <ac:chgData name="Yoel Kortick" userId="167978f5-7f40-4909-85d5-d4149554ad4e" providerId="ADAL" clId="{ECA2A80C-3DD3-4FB4-8D02-13EADAE8BC06}" dt="2024-01-20T17:29:33.361" v="3782" actId="478"/>
          <ac:picMkLst>
            <pc:docMk/>
            <pc:sldMk cId="657813396" sldId="2102"/>
            <ac:picMk id="5" creationId="{173F7EC5-B327-280B-324E-EBFABBA7321B}"/>
          </ac:picMkLst>
        </pc:picChg>
        <pc:picChg chg="add mod ord">
          <ac:chgData name="Yoel Kortick" userId="167978f5-7f40-4909-85d5-d4149554ad4e" providerId="ADAL" clId="{ECA2A80C-3DD3-4FB4-8D02-13EADAE8BC06}" dt="2024-01-20T17:29:54.098" v="3796" actId="208"/>
          <ac:picMkLst>
            <pc:docMk/>
            <pc:sldMk cId="657813396" sldId="2102"/>
            <ac:picMk id="6" creationId="{3EE8691F-6AAD-A83C-E211-F5E167C2149F}"/>
          </ac:picMkLst>
        </pc:picChg>
        <pc:picChg chg="add mod">
          <ac:chgData name="Yoel Kortick" userId="167978f5-7f40-4909-85d5-d4149554ad4e" providerId="ADAL" clId="{ECA2A80C-3DD3-4FB4-8D02-13EADAE8BC06}" dt="2024-01-19T06:31:01.115" v="1877" actId="208"/>
          <ac:picMkLst>
            <pc:docMk/>
            <pc:sldMk cId="657813396" sldId="2102"/>
            <ac:picMk id="8" creationId="{DD350113-7655-FB38-DD12-416EA8010DB3}"/>
          </ac:picMkLst>
        </pc:picChg>
        <pc:cxnChg chg="del">
          <ac:chgData name="Yoel Kortick" userId="167978f5-7f40-4909-85d5-d4149554ad4e" providerId="ADAL" clId="{ECA2A80C-3DD3-4FB4-8D02-13EADAE8BC06}" dt="2024-01-19T06:29:57.507" v="1864" actId="478"/>
          <ac:cxnSpMkLst>
            <pc:docMk/>
            <pc:sldMk cId="657813396" sldId="2102"/>
            <ac:cxnSpMk id="7" creationId="{99928061-4643-5A9C-01BC-66F140267317}"/>
          </ac:cxnSpMkLst>
        </pc:cxnChg>
        <pc:cxnChg chg="del">
          <ac:chgData name="Yoel Kortick" userId="167978f5-7f40-4909-85d5-d4149554ad4e" providerId="ADAL" clId="{ECA2A80C-3DD3-4FB4-8D02-13EADAE8BC06}" dt="2024-01-19T06:29:57.507" v="1864" actId="478"/>
          <ac:cxnSpMkLst>
            <pc:docMk/>
            <pc:sldMk cId="657813396" sldId="2102"/>
            <ac:cxnSpMk id="9" creationId="{11893A8C-31CF-3B80-8A86-1596069FFEF4}"/>
          </ac:cxnSpMkLst>
        </pc:cxnChg>
        <pc:cxnChg chg="del">
          <ac:chgData name="Yoel Kortick" userId="167978f5-7f40-4909-85d5-d4149554ad4e" providerId="ADAL" clId="{ECA2A80C-3DD3-4FB4-8D02-13EADAE8BC06}" dt="2024-01-19T06:29:57.507" v="1864" actId="478"/>
          <ac:cxnSpMkLst>
            <pc:docMk/>
            <pc:sldMk cId="657813396" sldId="2102"/>
            <ac:cxnSpMk id="10" creationId="{CDB92DCF-5D4F-E2C1-FCBA-D6C12203C928}"/>
          </ac:cxnSpMkLst>
        </pc:cxnChg>
        <pc:cxnChg chg="del">
          <ac:chgData name="Yoel Kortick" userId="167978f5-7f40-4909-85d5-d4149554ad4e" providerId="ADAL" clId="{ECA2A80C-3DD3-4FB4-8D02-13EADAE8BC06}" dt="2024-01-19T06:29:57.507" v="1864" actId="478"/>
          <ac:cxnSpMkLst>
            <pc:docMk/>
            <pc:sldMk cId="657813396" sldId="2102"/>
            <ac:cxnSpMk id="11" creationId="{F2E16191-706D-5BF0-AD1C-780F8DBD63CA}"/>
          </ac:cxnSpMkLst>
        </pc:cxnChg>
        <pc:cxnChg chg="del">
          <ac:chgData name="Yoel Kortick" userId="167978f5-7f40-4909-85d5-d4149554ad4e" providerId="ADAL" clId="{ECA2A80C-3DD3-4FB4-8D02-13EADAE8BC06}" dt="2024-01-19T06:29:57.507" v="1864" actId="478"/>
          <ac:cxnSpMkLst>
            <pc:docMk/>
            <pc:sldMk cId="657813396" sldId="2102"/>
            <ac:cxnSpMk id="12" creationId="{65542F50-3CDF-3E26-0418-20C6BBD4C59E}"/>
          </ac:cxnSpMkLst>
        </pc:cxnChg>
        <pc:cxnChg chg="del">
          <ac:chgData name="Yoel Kortick" userId="167978f5-7f40-4909-85d5-d4149554ad4e" providerId="ADAL" clId="{ECA2A80C-3DD3-4FB4-8D02-13EADAE8BC06}" dt="2024-01-19T06:29:57.507" v="1864" actId="478"/>
          <ac:cxnSpMkLst>
            <pc:docMk/>
            <pc:sldMk cId="657813396" sldId="2102"/>
            <ac:cxnSpMk id="14" creationId="{173E0711-A84B-47F3-22CC-6ADE9E7006E4}"/>
          </ac:cxnSpMkLst>
        </pc:cxnChg>
        <pc:cxnChg chg="del">
          <ac:chgData name="Yoel Kortick" userId="167978f5-7f40-4909-85d5-d4149554ad4e" providerId="ADAL" clId="{ECA2A80C-3DD3-4FB4-8D02-13EADAE8BC06}" dt="2024-01-19T06:29:57.507" v="1864" actId="478"/>
          <ac:cxnSpMkLst>
            <pc:docMk/>
            <pc:sldMk cId="657813396" sldId="2102"/>
            <ac:cxnSpMk id="17" creationId="{F175A076-9401-38F7-D83A-C071441E6DD8}"/>
          </ac:cxnSpMkLst>
        </pc:cxnChg>
      </pc:sldChg>
      <pc:sldChg chg="addSp delSp modSp mod">
        <pc:chgData name="Yoel Kortick" userId="167978f5-7f40-4909-85d5-d4149554ad4e" providerId="ADAL" clId="{ECA2A80C-3DD3-4FB4-8D02-13EADAE8BC06}" dt="2024-01-20T17:30:08.486" v="3817" actId="20577"/>
        <pc:sldMkLst>
          <pc:docMk/>
          <pc:sldMk cId="2400962821" sldId="2103"/>
        </pc:sldMkLst>
        <pc:spChg chg="mod">
          <ac:chgData name="Yoel Kortick" userId="167978f5-7f40-4909-85d5-d4149554ad4e" providerId="ADAL" clId="{ECA2A80C-3DD3-4FB4-8D02-13EADAE8BC06}" dt="2024-01-19T06:00:36.856" v="529"/>
          <ac:spMkLst>
            <pc:docMk/>
            <pc:sldMk cId="2400962821" sldId="2103"/>
            <ac:spMk id="3" creationId="{4FC18B40-6547-41EC-8A0E-1C8F40E0A42F}"/>
          </ac:spMkLst>
        </pc:spChg>
        <pc:spChg chg="mod">
          <ac:chgData name="Yoel Kortick" userId="167978f5-7f40-4909-85d5-d4149554ad4e" providerId="ADAL" clId="{ECA2A80C-3DD3-4FB4-8D02-13EADAE8BC06}" dt="2024-01-20T17:30:08.486" v="3817" actId="20577"/>
          <ac:spMkLst>
            <pc:docMk/>
            <pc:sldMk cId="2400962821" sldId="2103"/>
            <ac:spMk id="4" creationId="{2490F34D-A7E2-4EA9-8B1A-78371A1F1CD1}"/>
          </ac:spMkLst>
        </pc:spChg>
        <pc:spChg chg="add">
          <ac:chgData name="Yoel Kortick" userId="167978f5-7f40-4909-85d5-d4149554ad4e" providerId="ADAL" clId="{ECA2A80C-3DD3-4FB4-8D02-13EADAE8BC06}" dt="2024-01-19T06:39:53.979" v="2305" actId="11529"/>
          <ac:spMkLst>
            <pc:docMk/>
            <pc:sldMk cId="2400962821" sldId="2103"/>
            <ac:spMk id="11" creationId="{A91C949C-9029-382C-15D4-88F15BFF0036}"/>
          </ac:spMkLst>
        </pc:spChg>
        <pc:spChg chg="add mod">
          <ac:chgData name="Yoel Kortick" userId="167978f5-7f40-4909-85d5-d4149554ad4e" providerId="ADAL" clId="{ECA2A80C-3DD3-4FB4-8D02-13EADAE8BC06}" dt="2024-01-19T06:40:09.029" v="2310" actId="1035"/>
          <ac:spMkLst>
            <pc:docMk/>
            <pc:sldMk cId="2400962821" sldId="2103"/>
            <ac:spMk id="12" creationId="{254A70EF-429B-3BCC-2931-0F403685719D}"/>
          </ac:spMkLst>
        </pc:spChg>
        <pc:spChg chg="add mod">
          <ac:chgData name="Yoel Kortick" userId="167978f5-7f40-4909-85d5-d4149554ad4e" providerId="ADAL" clId="{ECA2A80C-3DD3-4FB4-8D02-13EADAE8BC06}" dt="2024-01-19T06:40:17.721" v="2328" actId="1035"/>
          <ac:spMkLst>
            <pc:docMk/>
            <pc:sldMk cId="2400962821" sldId="2103"/>
            <ac:spMk id="13" creationId="{DBE8C388-BD7E-99D6-5F40-E4FFF260A71F}"/>
          </ac:spMkLst>
        </pc:spChg>
        <pc:spChg chg="del">
          <ac:chgData name="Yoel Kortick" userId="167978f5-7f40-4909-85d5-d4149554ad4e" providerId="ADAL" clId="{ECA2A80C-3DD3-4FB4-8D02-13EADAE8BC06}" dt="2024-01-19T06:39:01.417" v="2284" actId="478"/>
          <ac:spMkLst>
            <pc:docMk/>
            <pc:sldMk cId="2400962821" sldId="2103"/>
            <ac:spMk id="15" creationId="{01B35F2B-67ED-E9CA-F095-7283C285D062}"/>
          </ac:spMkLst>
        </pc:spChg>
        <pc:spChg chg="del">
          <ac:chgData name="Yoel Kortick" userId="167978f5-7f40-4909-85d5-d4149554ad4e" providerId="ADAL" clId="{ECA2A80C-3DD3-4FB4-8D02-13EADAE8BC06}" dt="2024-01-19T06:39:00.200" v="2283" actId="478"/>
          <ac:spMkLst>
            <pc:docMk/>
            <pc:sldMk cId="2400962821" sldId="2103"/>
            <ac:spMk id="20" creationId="{770B9324-32BD-6ABB-D301-48D83862D5A6}"/>
          </ac:spMkLst>
        </pc:spChg>
        <pc:picChg chg="add del">
          <ac:chgData name="Yoel Kortick" userId="167978f5-7f40-4909-85d5-d4149554ad4e" providerId="ADAL" clId="{ECA2A80C-3DD3-4FB4-8D02-13EADAE8BC06}" dt="2024-01-19T06:37:33.101" v="2239" actId="478"/>
          <ac:picMkLst>
            <pc:docMk/>
            <pc:sldMk cId="2400962821" sldId="2103"/>
            <ac:picMk id="5" creationId="{A8A8ED1C-0B03-6D61-3D62-E6F994C32A9F}"/>
          </ac:picMkLst>
        </pc:picChg>
        <pc:picChg chg="add del mod ord">
          <ac:chgData name="Yoel Kortick" userId="167978f5-7f40-4909-85d5-d4149554ad4e" providerId="ADAL" clId="{ECA2A80C-3DD3-4FB4-8D02-13EADAE8BC06}" dt="2024-01-19T06:39:26.709" v="2291" actId="478"/>
          <ac:picMkLst>
            <pc:docMk/>
            <pc:sldMk cId="2400962821" sldId="2103"/>
            <ac:picMk id="7" creationId="{61B4DD76-8C0A-6FD0-B436-37F37BCB0775}"/>
          </ac:picMkLst>
        </pc:picChg>
        <pc:picChg chg="del">
          <ac:chgData name="Yoel Kortick" userId="167978f5-7f40-4909-85d5-d4149554ad4e" providerId="ADAL" clId="{ECA2A80C-3DD3-4FB4-8D02-13EADAE8BC06}" dt="2024-01-19T06:35:26.963" v="2228" actId="478"/>
          <ac:picMkLst>
            <pc:docMk/>
            <pc:sldMk cId="2400962821" sldId="2103"/>
            <ac:picMk id="8" creationId="{156BAEC6-8463-0D03-3528-A4A2CA1811CB}"/>
          </ac:picMkLst>
        </pc:picChg>
        <pc:picChg chg="add mod">
          <ac:chgData name="Yoel Kortick" userId="167978f5-7f40-4909-85d5-d4149554ad4e" providerId="ADAL" clId="{ECA2A80C-3DD3-4FB4-8D02-13EADAE8BC06}" dt="2024-01-19T06:39:48.750" v="2304" actId="208"/>
          <ac:picMkLst>
            <pc:docMk/>
            <pc:sldMk cId="2400962821" sldId="2103"/>
            <ac:picMk id="10" creationId="{7627BEC1-99AA-1366-B44F-835758C7E733}"/>
          </ac:picMkLst>
        </pc:picChg>
        <pc:cxnChg chg="del">
          <ac:chgData name="Yoel Kortick" userId="167978f5-7f40-4909-85d5-d4149554ad4e" providerId="ADAL" clId="{ECA2A80C-3DD3-4FB4-8D02-13EADAE8BC06}" dt="2024-01-19T06:39:02.617" v="2285" actId="478"/>
          <ac:cxnSpMkLst>
            <pc:docMk/>
            <pc:sldMk cId="2400962821" sldId="2103"/>
            <ac:cxnSpMk id="18" creationId="{A6698E73-D4B0-1FB5-F1FF-6A7AF9B63AE1}"/>
          </ac:cxnSpMkLst>
        </pc:cxnChg>
      </pc:sldChg>
      <pc:sldChg chg="addSp delSp modSp mod">
        <pc:chgData name="Yoel Kortick" userId="167978f5-7f40-4909-85d5-d4149554ad4e" providerId="ADAL" clId="{ECA2A80C-3DD3-4FB4-8D02-13EADAE8BC06}" dt="2024-01-20T17:30:31.543" v="3821" actId="20577"/>
        <pc:sldMkLst>
          <pc:docMk/>
          <pc:sldMk cId="2662654733" sldId="2104"/>
        </pc:sldMkLst>
        <pc:spChg chg="mod">
          <ac:chgData name="Yoel Kortick" userId="167978f5-7f40-4909-85d5-d4149554ad4e" providerId="ADAL" clId="{ECA2A80C-3DD3-4FB4-8D02-13EADAE8BC06}" dt="2024-01-19T06:00:36.856" v="529"/>
          <ac:spMkLst>
            <pc:docMk/>
            <pc:sldMk cId="2662654733" sldId="2104"/>
            <ac:spMk id="3" creationId="{4FC18B40-6547-41EC-8A0E-1C8F40E0A42F}"/>
          </ac:spMkLst>
        </pc:spChg>
        <pc:spChg chg="mod">
          <ac:chgData name="Yoel Kortick" userId="167978f5-7f40-4909-85d5-d4149554ad4e" providerId="ADAL" clId="{ECA2A80C-3DD3-4FB4-8D02-13EADAE8BC06}" dt="2024-01-20T17:30:31.543" v="3821" actId="20577"/>
          <ac:spMkLst>
            <pc:docMk/>
            <pc:sldMk cId="2662654733" sldId="2104"/>
            <ac:spMk id="4" creationId="{2490F34D-A7E2-4EA9-8B1A-78371A1F1CD1}"/>
          </ac:spMkLst>
        </pc:spChg>
        <pc:spChg chg="del">
          <ac:chgData name="Yoel Kortick" userId="167978f5-7f40-4909-85d5-d4149554ad4e" providerId="ADAL" clId="{ECA2A80C-3DD3-4FB4-8D02-13EADAE8BC06}" dt="2024-01-19T06:47:35.757" v="2615" actId="478"/>
          <ac:spMkLst>
            <pc:docMk/>
            <pc:sldMk cId="2662654733" sldId="2104"/>
            <ac:spMk id="6" creationId="{94482904-76DF-7EB4-3F46-F3A5E59240E5}"/>
          </ac:spMkLst>
        </pc:spChg>
        <pc:spChg chg="add mod">
          <ac:chgData name="Yoel Kortick" userId="167978f5-7f40-4909-85d5-d4149554ad4e" providerId="ADAL" clId="{ECA2A80C-3DD3-4FB4-8D02-13EADAE8BC06}" dt="2024-01-19T06:48:29.511" v="2658"/>
          <ac:spMkLst>
            <pc:docMk/>
            <pc:sldMk cId="2662654733" sldId="2104"/>
            <ac:spMk id="7" creationId="{9209A3CA-06D1-1EFA-E2E7-CE75B56EB514}"/>
          </ac:spMkLst>
        </pc:spChg>
        <pc:spChg chg="add mod">
          <ac:chgData name="Yoel Kortick" userId="167978f5-7f40-4909-85d5-d4149554ad4e" providerId="ADAL" clId="{ECA2A80C-3DD3-4FB4-8D02-13EADAE8BC06}" dt="2024-01-19T06:48:51.457" v="2668" actId="1036"/>
          <ac:spMkLst>
            <pc:docMk/>
            <pc:sldMk cId="2662654733" sldId="2104"/>
            <ac:spMk id="8" creationId="{4C67ED11-AE7D-6F17-8A54-C61C2BA5DC63}"/>
          </ac:spMkLst>
        </pc:spChg>
        <pc:spChg chg="add del mod">
          <ac:chgData name="Yoel Kortick" userId="167978f5-7f40-4909-85d5-d4149554ad4e" providerId="ADAL" clId="{ECA2A80C-3DD3-4FB4-8D02-13EADAE8BC06}" dt="2024-01-19T06:49:01.881" v="2682" actId="478"/>
          <ac:spMkLst>
            <pc:docMk/>
            <pc:sldMk cId="2662654733" sldId="2104"/>
            <ac:spMk id="9" creationId="{5479D36E-D8FE-1200-D7FD-6868957C93FC}"/>
          </ac:spMkLst>
        </pc:spChg>
        <pc:spChg chg="add mod">
          <ac:chgData name="Yoel Kortick" userId="167978f5-7f40-4909-85d5-d4149554ad4e" providerId="ADAL" clId="{ECA2A80C-3DD3-4FB4-8D02-13EADAE8BC06}" dt="2024-01-19T06:48:56.827" v="2681" actId="1035"/>
          <ac:spMkLst>
            <pc:docMk/>
            <pc:sldMk cId="2662654733" sldId="2104"/>
            <ac:spMk id="10" creationId="{F513A1F5-8195-2D0E-B671-3D2E6465B7A7}"/>
          </ac:spMkLst>
        </pc:spChg>
        <pc:spChg chg="del">
          <ac:chgData name="Yoel Kortick" userId="167978f5-7f40-4909-85d5-d4149554ad4e" providerId="ADAL" clId="{ECA2A80C-3DD3-4FB4-8D02-13EADAE8BC06}" dt="2024-01-19T06:47:35.040" v="2614" actId="478"/>
          <ac:spMkLst>
            <pc:docMk/>
            <pc:sldMk cId="2662654733" sldId="2104"/>
            <ac:spMk id="15" creationId="{01B35F2B-67ED-E9CA-F095-7283C285D062}"/>
          </ac:spMkLst>
        </pc:spChg>
        <pc:picChg chg="add mod">
          <ac:chgData name="Yoel Kortick" userId="167978f5-7f40-4909-85d5-d4149554ad4e" providerId="ADAL" clId="{ECA2A80C-3DD3-4FB4-8D02-13EADAE8BC06}" dt="2024-01-19T06:48:29.511" v="2658"/>
          <ac:picMkLst>
            <pc:docMk/>
            <pc:sldMk cId="2662654733" sldId="2104"/>
            <ac:picMk id="2" creationId="{334818D2-2AE5-7539-BE19-43DDF5AD3760}"/>
          </ac:picMkLst>
        </pc:picChg>
        <pc:picChg chg="del">
          <ac:chgData name="Yoel Kortick" userId="167978f5-7f40-4909-85d5-d4149554ad4e" providerId="ADAL" clId="{ECA2A80C-3DD3-4FB4-8D02-13EADAE8BC06}" dt="2024-01-19T06:47:32.986" v="2612" actId="478"/>
          <ac:picMkLst>
            <pc:docMk/>
            <pc:sldMk cId="2662654733" sldId="2104"/>
            <ac:picMk id="5" creationId="{67887358-F2C1-2FA1-232B-5FE3E862B5B8}"/>
          </ac:picMkLst>
        </pc:picChg>
        <pc:cxnChg chg="del">
          <ac:chgData name="Yoel Kortick" userId="167978f5-7f40-4909-85d5-d4149554ad4e" providerId="ADAL" clId="{ECA2A80C-3DD3-4FB4-8D02-13EADAE8BC06}" dt="2024-01-19T06:47:34.001" v="2613" actId="478"/>
          <ac:cxnSpMkLst>
            <pc:docMk/>
            <pc:sldMk cId="2662654733" sldId="2104"/>
            <ac:cxnSpMk id="18" creationId="{A6698E73-D4B0-1FB5-F1FF-6A7AF9B63AE1}"/>
          </ac:cxnSpMkLst>
        </pc:cxnChg>
      </pc:sldChg>
      <pc:sldChg chg="addSp delSp modSp mod">
        <pc:chgData name="Yoel Kortick" userId="167978f5-7f40-4909-85d5-d4149554ad4e" providerId="ADAL" clId="{ECA2A80C-3DD3-4FB4-8D02-13EADAE8BC06}" dt="2024-01-20T17:30:45.260" v="3824" actId="20577"/>
        <pc:sldMkLst>
          <pc:docMk/>
          <pc:sldMk cId="619029764" sldId="2105"/>
        </pc:sldMkLst>
        <pc:spChg chg="add mod">
          <ac:chgData name="Yoel Kortick" userId="167978f5-7f40-4909-85d5-d4149554ad4e" providerId="ADAL" clId="{ECA2A80C-3DD3-4FB4-8D02-13EADAE8BC06}" dt="2024-01-19T11:25:13.997" v="3565" actId="1038"/>
          <ac:spMkLst>
            <pc:docMk/>
            <pc:sldMk cId="619029764" sldId="2105"/>
            <ac:spMk id="2" creationId="{2FDFCE54-0F30-2267-A472-EA55480FA726}"/>
          </ac:spMkLst>
        </pc:spChg>
        <pc:spChg chg="mod">
          <ac:chgData name="Yoel Kortick" userId="167978f5-7f40-4909-85d5-d4149554ad4e" providerId="ADAL" clId="{ECA2A80C-3DD3-4FB4-8D02-13EADAE8BC06}" dt="2024-01-19T06:00:36.856" v="529"/>
          <ac:spMkLst>
            <pc:docMk/>
            <pc:sldMk cId="619029764" sldId="2105"/>
            <ac:spMk id="3" creationId="{4FC18B40-6547-41EC-8A0E-1C8F40E0A42F}"/>
          </ac:spMkLst>
        </pc:spChg>
        <pc:spChg chg="mod">
          <ac:chgData name="Yoel Kortick" userId="167978f5-7f40-4909-85d5-d4149554ad4e" providerId="ADAL" clId="{ECA2A80C-3DD3-4FB4-8D02-13EADAE8BC06}" dt="2024-01-20T17:30:45.260" v="3824" actId="20577"/>
          <ac:spMkLst>
            <pc:docMk/>
            <pc:sldMk cId="619029764" sldId="2105"/>
            <ac:spMk id="4" creationId="{2490F34D-A7E2-4EA9-8B1A-78371A1F1CD1}"/>
          </ac:spMkLst>
        </pc:spChg>
        <pc:spChg chg="del">
          <ac:chgData name="Yoel Kortick" userId="167978f5-7f40-4909-85d5-d4149554ad4e" providerId="ADAL" clId="{ECA2A80C-3DD3-4FB4-8D02-13EADAE8BC06}" dt="2024-01-19T06:51:22.893" v="2683" actId="478"/>
          <ac:spMkLst>
            <pc:docMk/>
            <pc:sldMk cId="619029764" sldId="2105"/>
            <ac:spMk id="6" creationId="{94482904-76DF-7EB4-3F46-F3A5E59240E5}"/>
          </ac:spMkLst>
        </pc:spChg>
        <pc:spChg chg="add">
          <ac:chgData name="Yoel Kortick" userId="167978f5-7f40-4909-85d5-d4149554ad4e" providerId="ADAL" clId="{ECA2A80C-3DD3-4FB4-8D02-13EADAE8BC06}" dt="2024-01-19T06:52:05.584" v="2706" actId="11529"/>
          <ac:spMkLst>
            <pc:docMk/>
            <pc:sldMk cId="619029764" sldId="2105"/>
            <ac:spMk id="8" creationId="{F1351BFE-4951-ACAC-AE22-56296BAD3730}"/>
          </ac:spMkLst>
        </pc:spChg>
        <pc:spChg chg="add mod">
          <ac:chgData name="Yoel Kortick" userId="167978f5-7f40-4909-85d5-d4149554ad4e" providerId="ADAL" clId="{ECA2A80C-3DD3-4FB4-8D02-13EADAE8BC06}" dt="2024-01-19T06:52:21.043" v="2724" actId="14100"/>
          <ac:spMkLst>
            <pc:docMk/>
            <pc:sldMk cId="619029764" sldId="2105"/>
            <ac:spMk id="9" creationId="{0921BB70-F322-8469-0D8D-089B52C313C6}"/>
          </ac:spMkLst>
        </pc:spChg>
        <pc:spChg chg="add mod">
          <ac:chgData name="Yoel Kortick" userId="167978f5-7f40-4909-85d5-d4149554ad4e" providerId="ADAL" clId="{ECA2A80C-3DD3-4FB4-8D02-13EADAE8BC06}" dt="2024-01-19T06:54:02.145" v="2864" actId="1076"/>
          <ac:spMkLst>
            <pc:docMk/>
            <pc:sldMk cId="619029764" sldId="2105"/>
            <ac:spMk id="10" creationId="{1A477A38-BF2D-D3FE-5B45-3172261CCF4A}"/>
          </ac:spMkLst>
        </pc:spChg>
        <pc:spChg chg="add mod">
          <ac:chgData name="Yoel Kortick" userId="167978f5-7f40-4909-85d5-d4149554ad4e" providerId="ADAL" clId="{ECA2A80C-3DD3-4FB4-8D02-13EADAE8BC06}" dt="2024-01-19T06:53:53.771" v="2861" actId="20577"/>
          <ac:spMkLst>
            <pc:docMk/>
            <pc:sldMk cId="619029764" sldId="2105"/>
            <ac:spMk id="13" creationId="{6F03C473-966C-09EF-98F5-0D9B849AFA5F}"/>
          </ac:spMkLst>
        </pc:spChg>
        <pc:spChg chg="del">
          <ac:chgData name="Yoel Kortick" userId="167978f5-7f40-4909-85d5-d4149554ad4e" providerId="ADAL" clId="{ECA2A80C-3DD3-4FB4-8D02-13EADAE8BC06}" dt="2024-01-19T06:51:22.893" v="2683" actId="478"/>
          <ac:spMkLst>
            <pc:docMk/>
            <pc:sldMk cId="619029764" sldId="2105"/>
            <ac:spMk id="15" creationId="{01B35F2B-67ED-E9CA-F095-7283C285D062}"/>
          </ac:spMkLst>
        </pc:spChg>
        <pc:picChg chg="add mod">
          <ac:chgData name="Yoel Kortick" userId="167978f5-7f40-4909-85d5-d4149554ad4e" providerId="ADAL" clId="{ECA2A80C-3DD3-4FB4-8D02-13EADAE8BC06}" dt="2024-01-19T06:51:58.199" v="2705" actId="208"/>
          <ac:picMkLst>
            <pc:docMk/>
            <pc:sldMk cId="619029764" sldId="2105"/>
            <ac:picMk id="5" creationId="{006071B6-27A6-A116-4582-81E94C66964B}"/>
          </ac:picMkLst>
        </pc:picChg>
        <pc:picChg chg="del">
          <ac:chgData name="Yoel Kortick" userId="167978f5-7f40-4909-85d5-d4149554ad4e" providerId="ADAL" clId="{ECA2A80C-3DD3-4FB4-8D02-13EADAE8BC06}" dt="2024-01-19T06:51:22.893" v="2683" actId="478"/>
          <ac:picMkLst>
            <pc:docMk/>
            <pc:sldMk cId="619029764" sldId="2105"/>
            <ac:picMk id="7" creationId="{D78128D0-6018-4E33-EF02-8B20B5F5024A}"/>
          </ac:picMkLst>
        </pc:picChg>
        <pc:cxnChg chg="add mod">
          <ac:chgData name="Yoel Kortick" userId="167978f5-7f40-4909-85d5-d4149554ad4e" providerId="ADAL" clId="{ECA2A80C-3DD3-4FB4-8D02-13EADAE8BC06}" dt="2024-01-19T06:53:59.109" v="2863" actId="14100"/>
          <ac:cxnSpMkLst>
            <pc:docMk/>
            <pc:sldMk cId="619029764" sldId="2105"/>
            <ac:cxnSpMk id="11" creationId="{137A52F4-6A0C-ACA6-1705-5529A91F276A}"/>
          </ac:cxnSpMkLst>
        </pc:cxnChg>
        <pc:cxnChg chg="add mod">
          <ac:chgData name="Yoel Kortick" userId="167978f5-7f40-4909-85d5-d4149554ad4e" providerId="ADAL" clId="{ECA2A80C-3DD3-4FB4-8D02-13EADAE8BC06}" dt="2024-01-19T06:54:07.503" v="2866" actId="14100"/>
          <ac:cxnSpMkLst>
            <pc:docMk/>
            <pc:sldMk cId="619029764" sldId="2105"/>
            <ac:cxnSpMk id="16" creationId="{ED19BA65-0907-DF25-53B3-018FF5EBE587}"/>
          </ac:cxnSpMkLst>
        </pc:cxnChg>
        <pc:cxnChg chg="del">
          <ac:chgData name="Yoel Kortick" userId="167978f5-7f40-4909-85d5-d4149554ad4e" providerId="ADAL" clId="{ECA2A80C-3DD3-4FB4-8D02-13EADAE8BC06}" dt="2024-01-19T06:51:22.893" v="2683" actId="478"/>
          <ac:cxnSpMkLst>
            <pc:docMk/>
            <pc:sldMk cId="619029764" sldId="2105"/>
            <ac:cxnSpMk id="18" creationId="{A6698E73-D4B0-1FB5-F1FF-6A7AF9B63AE1}"/>
          </ac:cxnSpMkLst>
        </pc:cxnChg>
      </pc:sldChg>
      <pc:sldChg chg="del">
        <pc:chgData name="Yoel Kortick" userId="167978f5-7f40-4909-85d5-d4149554ad4e" providerId="ADAL" clId="{ECA2A80C-3DD3-4FB4-8D02-13EADAE8BC06}" dt="2024-01-20T17:39:54.523" v="4042" actId="47"/>
        <pc:sldMkLst>
          <pc:docMk/>
          <pc:sldMk cId="219366308" sldId="2106"/>
        </pc:sldMkLst>
      </pc:sldChg>
      <pc:sldChg chg="del">
        <pc:chgData name="Yoel Kortick" userId="167978f5-7f40-4909-85d5-d4149554ad4e" providerId="ADAL" clId="{ECA2A80C-3DD3-4FB4-8D02-13EADAE8BC06}" dt="2024-01-20T17:39:54.523" v="4042" actId="47"/>
        <pc:sldMkLst>
          <pc:docMk/>
          <pc:sldMk cId="1072099828" sldId="2107"/>
        </pc:sldMkLst>
      </pc:sldChg>
      <pc:sldChg chg="del">
        <pc:chgData name="Yoel Kortick" userId="167978f5-7f40-4909-85d5-d4149554ad4e" providerId="ADAL" clId="{ECA2A80C-3DD3-4FB4-8D02-13EADAE8BC06}" dt="2024-01-20T17:39:54.523" v="4042" actId="47"/>
        <pc:sldMkLst>
          <pc:docMk/>
          <pc:sldMk cId="1177176718" sldId="2108"/>
        </pc:sldMkLst>
      </pc:sldChg>
      <pc:sldChg chg="del">
        <pc:chgData name="Yoel Kortick" userId="167978f5-7f40-4909-85d5-d4149554ad4e" providerId="ADAL" clId="{ECA2A80C-3DD3-4FB4-8D02-13EADAE8BC06}" dt="2024-01-20T17:39:54.523" v="4042" actId="47"/>
        <pc:sldMkLst>
          <pc:docMk/>
          <pc:sldMk cId="2850364945" sldId="2109"/>
        </pc:sldMkLst>
      </pc:sldChg>
      <pc:sldChg chg="del">
        <pc:chgData name="Yoel Kortick" userId="167978f5-7f40-4909-85d5-d4149554ad4e" providerId="ADAL" clId="{ECA2A80C-3DD3-4FB4-8D02-13EADAE8BC06}" dt="2024-01-20T17:39:54.523" v="4042" actId="47"/>
        <pc:sldMkLst>
          <pc:docMk/>
          <pc:sldMk cId="2761306011" sldId="2110"/>
        </pc:sldMkLst>
      </pc:sldChg>
      <pc:sldChg chg="del">
        <pc:chgData name="Yoel Kortick" userId="167978f5-7f40-4909-85d5-d4149554ad4e" providerId="ADAL" clId="{ECA2A80C-3DD3-4FB4-8D02-13EADAE8BC06}" dt="2024-01-20T17:39:54.523" v="4042" actId="47"/>
        <pc:sldMkLst>
          <pc:docMk/>
          <pc:sldMk cId="1336172511" sldId="2111"/>
        </pc:sldMkLst>
      </pc:sldChg>
      <pc:sldChg chg="del">
        <pc:chgData name="Yoel Kortick" userId="167978f5-7f40-4909-85d5-d4149554ad4e" providerId="ADAL" clId="{ECA2A80C-3DD3-4FB4-8D02-13EADAE8BC06}" dt="2024-01-20T17:39:54.523" v="4042" actId="47"/>
        <pc:sldMkLst>
          <pc:docMk/>
          <pc:sldMk cId="3654522876" sldId="2112"/>
        </pc:sldMkLst>
      </pc:sldChg>
      <pc:sldChg chg="del">
        <pc:chgData name="Yoel Kortick" userId="167978f5-7f40-4909-85d5-d4149554ad4e" providerId="ADAL" clId="{ECA2A80C-3DD3-4FB4-8D02-13EADAE8BC06}" dt="2024-01-20T17:39:54.523" v="4042" actId="47"/>
        <pc:sldMkLst>
          <pc:docMk/>
          <pc:sldMk cId="575864078" sldId="2113"/>
        </pc:sldMkLst>
      </pc:sldChg>
      <pc:sldChg chg="del">
        <pc:chgData name="Yoel Kortick" userId="167978f5-7f40-4909-85d5-d4149554ad4e" providerId="ADAL" clId="{ECA2A80C-3DD3-4FB4-8D02-13EADAE8BC06}" dt="2024-01-20T17:39:54.523" v="4042" actId="47"/>
        <pc:sldMkLst>
          <pc:docMk/>
          <pc:sldMk cId="1377081466" sldId="2114"/>
        </pc:sldMkLst>
      </pc:sldChg>
      <pc:sldChg chg="del">
        <pc:chgData name="Yoel Kortick" userId="167978f5-7f40-4909-85d5-d4149554ad4e" providerId="ADAL" clId="{ECA2A80C-3DD3-4FB4-8D02-13EADAE8BC06}" dt="2024-01-20T17:39:54.523" v="4042" actId="47"/>
        <pc:sldMkLst>
          <pc:docMk/>
          <pc:sldMk cId="3930830093" sldId="2115"/>
        </pc:sldMkLst>
      </pc:sldChg>
      <pc:sldChg chg="del">
        <pc:chgData name="Yoel Kortick" userId="167978f5-7f40-4909-85d5-d4149554ad4e" providerId="ADAL" clId="{ECA2A80C-3DD3-4FB4-8D02-13EADAE8BC06}" dt="2024-01-20T17:39:54.523" v="4042" actId="47"/>
        <pc:sldMkLst>
          <pc:docMk/>
          <pc:sldMk cId="1099822514" sldId="2116"/>
        </pc:sldMkLst>
      </pc:sldChg>
      <pc:sldChg chg="del">
        <pc:chgData name="Yoel Kortick" userId="167978f5-7f40-4909-85d5-d4149554ad4e" providerId="ADAL" clId="{ECA2A80C-3DD3-4FB4-8D02-13EADAE8BC06}" dt="2024-01-20T17:39:54.523" v="4042" actId="47"/>
        <pc:sldMkLst>
          <pc:docMk/>
          <pc:sldMk cId="1708275029" sldId="2117"/>
        </pc:sldMkLst>
      </pc:sldChg>
      <pc:sldChg chg="del">
        <pc:chgData name="Yoel Kortick" userId="167978f5-7f40-4909-85d5-d4149554ad4e" providerId="ADAL" clId="{ECA2A80C-3DD3-4FB4-8D02-13EADAE8BC06}" dt="2024-01-20T17:39:54.523" v="4042" actId="47"/>
        <pc:sldMkLst>
          <pc:docMk/>
          <pc:sldMk cId="784381120" sldId="2118"/>
        </pc:sldMkLst>
      </pc:sldChg>
      <pc:sldChg chg="del">
        <pc:chgData name="Yoel Kortick" userId="167978f5-7f40-4909-85d5-d4149554ad4e" providerId="ADAL" clId="{ECA2A80C-3DD3-4FB4-8D02-13EADAE8BC06}" dt="2024-01-20T17:39:54.523" v="4042" actId="47"/>
        <pc:sldMkLst>
          <pc:docMk/>
          <pc:sldMk cId="3001440342" sldId="2119"/>
        </pc:sldMkLst>
      </pc:sldChg>
      <pc:sldChg chg="del">
        <pc:chgData name="Yoel Kortick" userId="167978f5-7f40-4909-85d5-d4149554ad4e" providerId="ADAL" clId="{ECA2A80C-3DD3-4FB4-8D02-13EADAE8BC06}" dt="2024-01-20T17:39:54.523" v="4042" actId="47"/>
        <pc:sldMkLst>
          <pc:docMk/>
          <pc:sldMk cId="607608003" sldId="2120"/>
        </pc:sldMkLst>
      </pc:sldChg>
      <pc:sldChg chg="del">
        <pc:chgData name="Yoel Kortick" userId="167978f5-7f40-4909-85d5-d4149554ad4e" providerId="ADAL" clId="{ECA2A80C-3DD3-4FB4-8D02-13EADAE8BC06}" dt="2024-01-20T17:39:54.523" v="4042" actId="47"/>
        <pc:sldMkLst>
          <pc:docMk/>
          <pc:sldMk cId="740785397" sldId="2121"/>
        </pc:sldMkLst>
      </pc:sldChg>
      <pc:sldChg chg="del">
        <pc:chgData name="Yoel Kortick" userId="167978f5-7f40-4909-85d5-d4149554ad4e" providerId="ADAL" clId="{ECA2A80C-3DD3-4FB4-8D02-13EADAE8BC06}" dt="2024-01-20T17:39:54.523" v="4042" actId="47"/>
        <pc:sldMkLst>
          <pc:docMk/>
          <pc:sldMk cId="3673890884" sldId="2122"/>
        </pc:sldMkLst>
      </pc:sldChg>
      <pc:sldChg chg="del">
        <pc:chgData name="Yoel Kortick" userId="167978f5-7f40-4909-85d5-d4149554ad4e" providerId="ADAL" clId="{ECA2A80C-3DD3-4FB4-8D02-13EADAE8BC06}" dt="2024-01-20T17:39:54.523" v="4042" actId="47"/>
        <pc:sldMkLst>
          <pc:docMk/>
          <pc:sldMk cId="3766561588" sldId="2123"/>
        </pc:sldMkLst>
      </pc:sldChg>
      <pc:sldChg chg="del">
        <pc:chgData name="Yoel Kortick" userId="167978f5-7f40-4909-85d5-d4149554ad4e" providerId="ADAL" clId="{ECA2A80C-3DD3-4FB4-8D02-13EADAE8BC06}" dt="2024-01-20T17:39:54.523" v="4042" actId="47"/>
        <pc:sldMkLst>
          <pc:docMk/>
          <pc:sldMk cId="1031596833" sldId="2124"/>
        </pc:sldMkLst>
      </pc:sldChg>
      <pc:sldChg chg="del">
        <pc:chgData name="Yoel Kortick" userId="167978f5-7f40-4909-85d5-d4149554ad4e" providerId="ADAL" clId="{ECA2A80C-3DD3-4FB4-8D02-13EADAE8BC06}" dt="2024-01-20T17:39:54.523" v="4042" actId="47"/>
        <pc:sldMkLst>
          <pc:docMk/>
          <pc:sldMk cId="1437192425" sldId="2125"/>
        </pc:sldMkLst>
      </pc:sldChg>
      <pc:sldChg chg="del">
        <pc:chgData name="Yoel Kortick" userId="167978f5-7f40-4909-85d5-d4149554ad4e" providerId="ADAL" clId="{ECA2A80C-3DD3-4FB4-8D02-13EADAE8BC06}" dt="2024-01-20T17:39:54.523" v="4042" actId="47"/>
        <pc:sldMkLst>
          <pc:docMk/>
          <pc:sldMk cId="2784933927" sldId="2126"/>
        </pc:sldMkLst>
      </pc:sldChg>
      <pc:sldChg chg="del">
        <pc:chgData name="Yoel Kortick" userId="167978f5-7f40-4909-85d5-d4149554ad4e" providerId="ADAL" clId="{ECA2A80C-3DD3-4FB4-8D02-13EADAE8BC06}" dt="2024-01-20T17:39:54.523" v="4042" actId="47"/>
        <pc:sldMkLst>
          <pc:docMk/>
          <pc:sldMk cId="3432697478" sldId="2127"/>
        </pc:sldMkLst>
      </pc:sldChg>
      <pc:sldChg chg="del">
        <pc:chgData name="Yoel Kortick" userId="167978f5-7f40-4909-85d5-d4149554ad4e" providerId="ADAL" clId="{ECA2A80C-3DD3-4FB4-8D02-13EADAE8BC06}" dt="2024-01-20T17:39:54.523" v="4042" actId="47"/>
        <pc:sldMkLst>
          <pc:docMk/>
          <pc:sldMk cId="3310592508" sldId="2128"/>
        </pc:sldMkLst>
      </pc:sldChg>
      <pc:sldChg chg="del">
        <pc:chgData name="Yoel Kortick" userId="167978f5-7f40-4909-85d5-d4149554ad4e" providerId="ADAL" clId="{ECA2A80C-3DD3-4FB4-8D02-13EADAE8BC06}" dt="2024-01-20T17:39:54.523" v="4042" actId="47"/>
        <pc:sldMkLst>
          <pc:docMk/>
          <pc:sldMk cId="3797550079" sldId="2129"/>
        </pc:sldMkLst>
      </pc:sldChg>
      <pc:sldChg chg="del">
        <pc:chgData name="Yoel Kortick" userId="167978f5-7f40-4909-85d5-d4149554ad4e" providerId="ADAL" clId="{ECA2A80C-3DD3-4FB4-8D02-13EADAE8BC06}" dt="2024-01-20T17:39:54.523" v="4042" actId="47"/>
        <pc:sldMkLst>
          <pc:docMk/>
          <pc:sldMk cId="2853810369" sldId="2130"/>
        </pc:sldMkLst>
      </pc:sldChg>
      <pc:sldChg chg="del">
        <pc:chgData name="Yoel Kortick" userId="167978f5-7f40-4909-85d5-d4149554ad4e" providerId="ADAL" clId="{ECA2A80C-3DD3-4FB4-8D02-13EADAE8BC06}" dt="2024-01-20T17:39:54.523" v="4042" actId="47"/>
        <pc:sldMkLst>
          <pc:docMk/>
          <pc:sldMk cId="566435523" sldId="2131"/>
        </pc:sldMkLst>
      </pc:sldChg>
      <pc:sldChg chg="del">
        <pc:chgData name="Yoel Kortick" userId="167978f5-7f40-4909-85d5-d4149554ad4e" providerId="ADAL" clId="{ECA2A80C-3DD3-4FB4-8D02-13EADAE8BC06}" dt="2024-01-20T17:39:54.523" v="4042" actId="47"/>
        <pc:sldMkLst>
          <pc:docMk/>
          <pc:sldMk cId="3762651737" sldId="2132"/>
        </pc:sldMkLst>
      </pc:sldChg>
      <pc:sldChg chg="del">
        <pc:chgData name="Yoel Kortick" userId="167978f5-7f40-4909-85d5-d4149554ad4e" providerId="ADAL" clId="{ECA2A80C-3DD3-4FB4-8D02-13EADAE8BC06}" dt="2024-01-20T17:39:54.523" v="4042" actId="47"/>
        <pc:sldMkLst>
          <pc:docMk/>
          <pc:sldMk cId="533723689" sldId="2133"/>
        </pc:sldMkLst>
      </pc:sldChg>
      <pc:sldChg chg="del">
        <pc:chgData name="Yoel Kortick" userId="167978f5-7f40-4909-85d5-d4149554ad4e" providerId="ADAL" clId="{ECA2A80C-3DD3-4FB4-8D02-13EADAE8BC06}" dt="2024-01-20T17:39:54.523" v="4042" actId="47"/>
        <pc:sldMkLst>
          <pc:docMk/>
          <pc:sldMk cId="1907552900" sldId="2134"/>
        </pc:sldMkLst>
      </pc:sldChg>
      <pc:sldChg chg="del">
        <pc:chgData name="Yoel Kortick" userId="167978f5-7f40-4909-85d5-d4149554ad4e" providerId="ADAL" clId="{ECA2A80C-3DD3-4FB4-8D02-13EADAE8BC06}" dt="2024-01-20T17:39:54.523" v="4042" actId="47"/>
        <pc:sldMkLst>
          <pc:docMk/>
          <pc:sldMk cId="3241329519" sldId="2135"/>
        </pc:sldMkLst>
      </pc:sldChg>
      <pc:sldChg chg="del">
        <pc:chgData name="Yoel Kortick" userId="167978f5-7f40-4909-85d5-d4149554ad4e" providerId="ADAL" clId="{ECA2A80C-3DD3-4FB4-8D02-13EADAE8BC06}" dt="2024-01-20T17:39:54.523" v="4042" actId="47"/>
        <pc:sldMkLst>
          <pc:docMk/>
          <pc:sldMk cId="1577699699" sldId="2136"/>
        </pc:sldMkLst>
      </pc:sldChg>
      <pc:sldChg chg="del">
        <pc:chgData name="Yoel Kortick" userId="167978f5-7f40-4909-85d5-d4149554ad4e" providerId="ADAL" clId="{ECA2A80C-3DD3-4FB4-8D02-13EADAE8BC06}" dt="2024-01-20T17:39:54.523" v="4042" actId="47"/>
        <pc:sldMkLst>
          <pc:docMk/>
          <pc:sldMk cId="3799968558" sldId="2137"/>
        </pc:sldMkLst>
      </pc:sldChg>
      <pc:sldChg chg="del">
        <pc:chgData name="Yoel Kortick" userId="167978f5-7f40-4909-85d5-d4149554ad4e" providerId="ADAL" clId="{ECA2A80C-3DD3-4FB4-8D02-13EADAE8BC06}" dt="2024-01-20T17:39:54.523" v="4042" actId="47"/>
        <pc:sldMkLst>
          <pc:docMk/>
          <pc:sldMk cId="2353417460" sldId="2138"/>
        </pc:sldMkLst>
      </pc:sldChg>
      <pc:sldChg chg="del">
        <pc:chgData name="Yoel Kortick" userId="167978f5-7f40-4909-85d5-d4149554ad4e" providerId="ADAL" clId="{ECA2A80C-3DD3-4FB4-8D02-13EADAE8BC06}" dt="2024-01-20T17:39:54.523" v="4042" actId="47"/>
        <pc:sldMkLst>
          <pc:docMk/>
          <pc:sldMk cId="3445332983" sldId="2139"/>
        </pc:sldMkLst>
      </pc:sldChg>
      <pc:sldChg chg="del">
        <pc:chgData name="Yoel Kortick" userId="167978f5-7f40-4909-85d5-d4149554ad4e" providerId="ADAL" clId="{ECA2A80C-3DD3-4FB4-8D02-13EADAE8BC06}" dt="2024-01-20T17:39:54.523" v="4042" actId="47"/>
        <pc:sldMkLst>
          <pc:docMk/>
          <pc:sldMk cId="1491870238" sldId="2141"/>
        </pc:sldMkLst>
      </pc:sldChg>
      <pc:sldChg chg="del">
        <pc:chgData name="Yoel Kortick" userId="167978f5-7f40-4909-85d5-d4149554ad4e" providerId="ADAL" clId="{ECA2A80C-3DD3-4FB4-8D02-13EADAE8BC06}" dt="2024-01-20T17:39:54.523" v="4042" actId="47"/>
        <pc:sldMkLst>
          <pc:docMk/>
          <pc:sldMk cId="702130563" sldId="2142"/>
        </pc:sldMkLst>
      </pc:sldChg>
      <pc:sldChg chg="del">
        <pc:chgData name="Yoel Kortick" userId="167978f5-7f40-4909-85d5-d4149554ad4e" providerId="ADAL" clId="{ECA2A80C-3DD3-4FB4-8D02-13EADAE8BC06}" dt="2024-01-20T17:39:54.523" v="4042" actId="47"/>
        <pc:sldMkLst>
          <pc:docMk/>
          <pc:sldMk cId="3898796667" sldId="2145"/>
        </pc:sldMkLst>
      </pc:sldChg>
      <pc:sldChg chg="del">
        <pc:chgData name="Yoel Kortick" userId="167978f5-7f40-4909-85d5-d4149554ad4e" providerId="ADAL" clId="{ECA2A80C-3DD3-4FB4-8D02-13EADAE8BC06}" dt="2024-01-20T17:39:54.523" v="4042" actId="47"/>
        <pc:sldMkLst>
          <pc:docMk/>
          <pc:sldMk cId="3301361546" sldId="2146"/>
        </pc:sldMkLst>
      </pc:sldChg>
      <pc:sldChg chg="del">
        <pc:chgData name="Yoel Kortick" userId="167978f5-7f40-4909-85d5-d4149554ad4e" providerId="ADAL" clId="{ECA2A80C-3DD3-4FB4-8D02-13EADAE8BC06}" dt="2024-01-20T17:39:54.523" v="4042" actId="47"/>
        <pc:sldMkLst>
          <pc:docMk/>
          <pc:sldMk cId="1455046820" sldId="2147"/>
        </pc:sldMkLst>
      </pc:sldChg>
      <pc:sldChg chg="del">
        <pc:chgData name="Yoel Kortick" userId="167978f5-7f40-4909-85d5-d4149554ad4e" providerId="ADAL" clId="{ECA2A80C-3DD3-4FB4-8D02-13EADAE8BC06}" dt="2024-01-20T17:39:54.523" v="4042" actId="47"/>
        <pc:sldMkLst>
          <pc:docMk/>
          <pc:sldMk cId="154502246" sldId="2148"/>
        </pc:sldMkLst>
      </pc:sldChg>
      <pc:sldChg chg="del">
        <pc:chgData name="Yoel Kortick" userId="167978f5-7f40-4909-85d5-d4149554ad4e" providerId="ADAL" clId="{ECA2A80C-3DD3-4FB4-8D02-13EADAE8BC06}" dt="2024-01-20T17:39:54.523" v="4042" actId="47"/>
        <pc:sldMkLst>
          <pc:docMk/>
          <pc:sldMk cId="312333829" sldId="2149"/>
        </pc:sldMkLst>
      </pc:sldChg>
      <pc:sldChg chg="del">
        <pc:chgData name="Yoel Kortick" userId="167978f5-7f40-4909-85d5-d4149554ad4e" providerId="ADAL" clId="{ECA2A80C-3DD3-4FB4-8D02-13EADAE8BC06}" dt="2024-01-20T17:39:54.523" v="4042" actId="47"/>
        <pc:sldMkLst>
          <pc:docMk/>
          <pc:sldMk cId="652724049" sldId="2150"/>
        </pc:sldMkLst>
      </pc:sldChg>
      <pc:sldChg chg="del">
        <pc:chgData name="Yoel Kortick" userId="167978f5-7f40-4909-85d5-d4149554ad4e" providerId="ADAL" clId="{ECA2A80C-3DD3-4FB4-8D02-13EADAE8BC06}" dt="2024-01-20T17:39:54.523" v="4042" actId="47"/>
        <pc:sldMkLst>
          <pc:docMk/>
          <pc:sldMk cId="101984085" sldId="2151"/>
        </pc:sldMkLst>
      </pc:sldChg>
      <pc:sldChg chg="del">
        <pc:chgData name="Yoel Kortick" userId="167978f5-7f40-4909-85d5-d4149554ad4e" providerId="ADAL" clId="{ECA2A80C-3DD3-4FB4-8D02-13EADAE8BC06}" dt="2024-01-20T17:39:54.523" v="4042" actId="47"/>
        <pc:sldMkLst>
          <pc:docMk/>
          <pc:sldMk cId="2491828578" sldId="2152"/>
        </pc:sldMkLst>
      </pc:sldChg>
      <pc:sldChg chg="del">
        <pc:chgData name="Yoel Kortick" userId="167978f5-7f40-4909-85d5-d4149554ad4e" providerId="ADAL" clId="{ECA2A80C-3DD3-4FB4-8D02-13EADAE8BC06}" dt="2024-01-20T17:39:54.523" v="4042" actId="47"/>
        <pc:sldMkLst>
          <pc:docMk/>
          <pc:sldMk cId="311513816" sldId="2153"/>
        </pc:sldMkLst>
      </pc:sldChg>
      <pc:sldChg chg="del">
        <pc:chgData name="Yoel Kortick" userId="167978f5-7f40-4909-85d5-d4149554ad4e" providerId="ADAL" clId="{ECA2A80C-3DD3-4FB4-8D02-13EADAE8BC06}" dt="2024-01-20T17:39:54.523" v="4042" actId="47"/>
        <pc:sldMkLst>
          <pc:docMk/>
          <pc:sldMk cId="948700358" sldId="2154"/>
        </pc:sldMkLst>
      </pc:sldChg>
      <pc:sldChg chg="del">
        <pc:chgData name="Yoel Kortick" userId="167978f5-7f40-4909-85d5-d4149554ad4e" providerId="ADAL" clId="{ECA2A80C-3DD3-4FB4-8D02-13EADAE8BC06}" dt="2024-01-20T17:39:54.523" v="4042" actId="47"/>
        <pc:sldMkLst>
          <pc:docMk/>
          <pc:sldMk cId="1146883965" sldId="2155"/>
        </pc:sldMkLst>
      </pc:sldChg>
      <pc:sldChg chg="del">
        <pc:chgData name="Yoel Kortick" userId="167978f5-7f40-4909-85d5-d4149554ad4e" providerId="ADAL" clId="{ECA2A80C-3DD3-4FB4-8D02-13EADAE8BC06}" dt="2024-01-20T17:39:54.523" v="4042" actId="47"/>
        <pc:sldMkLst>
          <pc:docMk/>
          <pc:sldMk cId="1204814774" sldId="2156"/>
        </pc:sldMkLst>
      </pc:sldChg>
      <pc:sldChg chg="del">
        <pc:chgData name="Yoel Kortick" userId="167978f5-7f40-4909-85d5-d4149554ad4e" providerId="ADAL" clId="{ECA2A80C-3DD3-4FB4-8D02-13EADAE8BC06}" dt="2024-01-20T17:39:54.523" v="4042" actId="47"/>
        <pc:sldMkLst>
          <pc:docMk/>
          <pc:sldMk cId="233746495" sldId="2157"/>
        </pc:sldMkLst>
      </pc:sldChg>
      <pc:sldChg chg="del">
        <pc:chgData name="Yoel Kortick" userId="167978f5-7f40-4909-85d5-d4149554ad4e" providerId="ADAL" clId="{ECA2A80C-3DD3-4FB4-8D02-13EADAE8BC06}" dt="2024-01-20T17:39:54.523" v="4042" actId="47"/>
        <pc:sldMkLst>
          <pc:docMk/>
          <pc:sldMk cId="4189208629" sldId="2158"/>
        </pc:sldMkLst>
      </pc:sldChg>
      <pc:sldChg chg="del">
        <pc:chgData name="Yoel Kortick" userId="167978f5-7f40-4909-85d5-d4149554ad4e" providerId="ADAL" clId="{ECA2A80C-3DD3-4FB4-8D02-13EADAE8BC06}" dt="2024-01-20T17:39:54.523" v="4042" actId="47"/>
        <pc:sldMkLst>
          <pc:docMk/>
          <pc:sldMk cId="3170362999" sldId="2159"/>
        </pc:sldMkLst>
      </pc:sldChg>
      <pc:sldChg chg="del">
        <pc:chgData name="Yoel Kortick" userId="167978f5-7f40-4909-85d5-d4149554ad4e" providerId="ADAL" clId="{ECA2A80C-3DD3-4FB4-8D02-13EADAE8BC06}" dt="2024-01-20T17:39:54.523" v="4042" actId="47"/>
        <pc:sldMkLst>
          <pc:docMk/>
          <pc:sldMk cId="194740198" sldId="2160"/>
        </pc:sldMkLst>
      </pc:sldChg>
      <pc:sldChg chg="del">
        <pc:chgData name="Yoel Kortick" userId="167978f5-7f40-4909-85d5-d4149554ad4e" providerId="ADAL" clId="{ECA2A80C-3DD3-4FB4-8D02-13EADAE8BC06}" dt="2024-01-20T17:39:54.523" v="4042" actId="47"/>
        <pc:sldMkLst>
          <pc:docMk/>
          <pc:sldMk cId="4157166642" sldId="2161"/>
        </pc:sldMkLst>
      </pc:sldChg>
      <pc:sldChg chg="del">
        <pc:chgData name="Yoel Kortick" userId="167978f5-7f40-4909-85d5-d4149554ad4e" providerId="ADAL" clId="{ECA2A80C-3DD3-4FB4-8D02-13EADAE8BC06}" dt="2024-01-20T17:39:54.523" v="4042" actId="47"/>
        <pc:sldMkLst>
          <pc:docMk/>
          <pc:sldMk cId="1905113681" sldId="2162"/>
        </pc:sldMkLst>
      </pc:sldChg>
      <pc:sldChg chg="del">
        <pc:chgData name="Yoel Kortick" userId="167978f5-7f40-4909-85d5-d4149554ad4e" providerId="ADAL" clId="{ECA2A80C-3DD3-4FB4-8D02-13EADAE8BC06}" dt="2024-01-20T17:39:54.523" v="4042" actId="47"/>
        <pc:sldMkLst>
          <pc:docMk/>
          <pc:sldMk cId="783917975" sldId="2163"/>
        </pc:sldMkLst>
      </pc:sldChg>
      <pc:sldChg chg="del">
        <pc:chgData name="Yoel Kortick" userId="167978f5-7f40-4909-85d5-d4149554ad4e" providerId="ADAL" clId="{ECA2A80C-3DD3-4FB4-8D02-13EADAE8BC06}" dt="2024-01-20T17:39:54.523" v="4042" actId="47"/>
        <pc:sldMkLst>
          <pc:docMk/>
          <pc:sldMk cId="3718303639" sldId="2164"/>
        </pc:sldMkLst>
      </pc:sldChg>
      <pc:sldChg chg="del">
        <pc:chgData name="Yoel Kortick" userId="167978f5-7f40-4909-85d5-d4149554ad4e" providerId="ADAL" clId="{ECA2A80C-3DD3-4FB4-8D02-13EADAE8BC06}" dt="2024-01-20T17:39:54.523" v="4042" actId="47"/>
        <pc:sldMkLst>
          <pc:docMk/>
          <pc:sldMk cId="1706366474" sldId="2165"/>
        </pc:sldMkLst>
      </pc:sldChg>
      <pc:sldChg chg="del">
        <pc:chgData name="Yoel Kortick" userId="167978f5-7f40-4909-85d5-d4149554ad4e" providerId="ADAL" clId="{ECA2A80C-3DD3-4FB4-8D02-13EADAE8BC06}" dt="2024-01-20T17:39:54.523" v="4042" actId="47"/>
        <pc:sldMkLst>
          <pc:docMk/>
          <pc:sldMk cId="793000041" sldId="2166"/>
        </pc:sldMkLst>
      </pc:sldChg>
      <pc:sldChg chg="del">
        <pc:chgData name="Yoel Kortick" userId="167978f5-7f40-4909-85d5-d4149554ad4e" providerId="ADAL" clId="{ECA2A80C-3DD3-4FB4-8D02-13EADAE8BC06}" dt="2024-01-20T17:39:54.523" v="4042" actId="47"/>
        <pc:sldMkLst>
          <pc:docMk/>
          <pc:sldMk cId="3913971314" sldId="2167"/>
        </pc:sldMkLst>
      </pc:sldChg>
      <pc:sldChg chg="del">
        <pc:chgData name="Yoel Kortick" userId="167978f5-7f40-4909-85d5-d4149554ad4e" providerId="ADAL" clId="{ECA2A80C-3DD3-4FB4-8D02-13EADAE8BC06}" dt="2024-01-20T17:39:54.523" v="4042" actId="47"/>
        <pc:sldMkLst>
          <pc:docMk/>
          <pc:sldMk cId="2223758411" sldId="2168"/>
        </pc:sldMkLst>
      </pc:sldChg>
      <pc:sldChg chg="modSp add mod">
        <pc:chgData name="Yoel Kortick" userId="167978f5-7f40-4909-85d5-d4149554ad4e" providerId="ADAL" clId="{ECA2A80C-3DD3-4FB4-8D02-13EADAE8BC06}" dt="2024-01-18T14:30:42.091" v="435" actId="255"/>
        <pc:sldMkLst>
          <pc:docMk/>
          <pc:sldMk cId="3697288480" sldId="2169"/>
        </pc:sldMkLst>
        <pc:spChg chg="mod">
          <ac:chgData name="Yoel Kortick" userId="167978f5-7f40-4909-85d5-d4149554ad4e" providerId="ADAL" clId="{ECA2A80C-3DD3-4FB4-8D02-13EADAE8BC06}" dt="2024-01-18T14:30:42.091" v="435" actId="255"/>
          <ac:spMkLst>
            <pc:docMk/>
            <pc:sldMk cId="3697288480" sldId="2169"/>
            <ac:spMk id="4" creationId="{2490F34D-A7E2-4EA9-8B1A-78371A1F1CD1}"/>
          </ac:spMkLst>
        </pc:spChg>
      </pc:sldChg>
      <pc:sldChg chg="addSp delSp modSp add mod">
        <pc:chgData name="Yoel Kortick" userId="167978f5-7f40-4909-85d5-d4149554ad4e" providerId="ADAL" clId="{ECA2A80C-3DD3-4FB4-8D02-13EADAE8BC06}" dt="2024-01-19T11:24:46.077" v="3563" actId="14100"/>
        <pc:sldMkLst>
          <pc:docMk/>
          <pc:sldMk cId="869709516" sldId="2170"/>
        </pc:sldMkLst>
        <pc:spChg chg="mod">
          <ac:chgData name="Yoel Kortick" userId="167978f5-7f40-4909-85d5-d4149554ad4e" providerId="ADAL" clId="{ECA2A80C-3DD3-4FB4-8D02-13EADAE8BC06}" dt="2024-01-19T11:24:46.077" v="3563" actId="14100"/>
          <ac:spMkLst>
            <pc:docMk/>
            <pc:sldMk cId="869709516" sldId="2170"/>
            <ac:spMk id="4" creationId="{2490F34D-A7E2-4EA9-8B1A-78371A1F1CD1}"/>
          </ac:spMkLst>
        </pc:spChg>
        <pc:spChg chg="add">
          <ac:chgData name="Yoel Kortick" userId="167978f5-7f40-4909-85d5-d4149554ad4e" providerId="ADAL" clId="{ECA2A80C-3DD3-4FB4-8D02-13EADAE8BC06}" dt="2024-01-19T11:24:36.736" v="3561" actId="11529"/>
          <ac:spMkLst>
            <pc:docMk/>
            <pc:sldMk cId="869709516" sldId="2170"/>
            <ac:spMk id="6" creationId="{FE2D1554-59BC-A6B1-91D4-E37A443EA55B}"/>
          </ac:spMkLst>
        </pc:spChg>
        <pc:picChg chg="add del mod">
          <ac:chgData name="Yoel Kortick" userId="167978f5-7f40-4909-85d5-d4149554ad4e" providerId="ADAL" clId="{ECA2A80C-3DD3-4FB4-8D02-13EADAE8BC06}" dt="2024-01-19T06:09:06.737" v="910" actId="478"/>
          <ac:picMkLst>
            <pc:docMk/>
            <pc:sldMk cId="869709516" sldId="2170"/>
            <ac:picMk id="5" creationId="{7F7AFB17-6C80-577C-B47D-CC8596A112AC}"/>
          </ac:picMkLst>
        </pc:picChg>
        <pc:picChg chg="add mod">
          <ac:chgData name="Yoel Kortick" userId="167978f5-7f40-4909-85d5-d4149554ad4e" providerId="ADAL" clId="{ECA2A80C-3DD3-4FB4-8D02-13EADAE8BC06}" dt="2024-01-19T11:24:27.193" v="3560" actId="208"/>
          <ac:picMkLst>
            <pc:docMk/>
            <pc:sldMk cId="869709516" sldId="2170"/>
            <ac:picMk id="5" creationId="{DC1BB52F-5FF6-7A99-74F6-80D0354B438C}"/>
          </ac:picMkLst>
        </pc:picChg>
      </pc:sldChg>
      <pc:sldChg chg="addSp modSp add mod">
        <pc:chgData name="Yoel Kortick" userId="167978f5-7f40-4909-85d5-d4149554ad4e" providerId="ADAL" clId="{ECA2A80C-3DD3-4FB4-8D02-13EADAE8BC06}" dt="2024-01-19T06:12:50.806" v="1257" actId="208"/>
        <pc:sldMkLst>
          <pc:docMk/>
          <pc:sldMk cId="1706323062" sldId="2171"/>
        </pc:sldMkLst>
        <pc:spChg chg="mod">
          <ac:chgData name="Yoel Kortick" userId="167978f5-7f40-4909-85d5-d4149554ad4e" providerId="ADAL" clId="{ECA2A80C-3DD3-4FB4-8D02-13EADAE8BC06}" dt="2024-01-19T06:10:21.154" v="1055" actId="20577"/>
          <ac:spMkLst>
            <pc:docMk/>
            <pc:sldMk cId="1706323062" sldId="2171"/>
            <ac:spMk id="4" creationId="{2490F34D-A7E2-4EA9-8B1A-78371A1F1CD1}"/>
          </ac:spMkLst>
        </pc:spChg>
        <pc:spChg chg="add mod">
          <ac:chgData name="Yoel Kortick" userId="167978f5-7f40-4909-85d5-d4149554ad4e" providerId="ADAL" clId="{ECA2A80C-3DD3-4FB4-8D02-13EADAE8BC06}" dt="2024-01-19T06:12:02.065" v="1192" actId="1036"/>
          <ac:spMkLst>
            <pc:docMk/>
            <pc:sldMk cId="1706323062" sldId="2171"/>
            <ac:spMk id="7" creationId="{E2A869DE-6650-770C-1A26-18E29E803E22}"/>
          </ac:spMkLst>
        </pc:spChg>
        <pc:spChg chg="add mod">
          <ac:chgData name="Yoel Kortick" userId="167978f5-7f40-4909-85d5-d4149554ad4e" providerId="ADAL" clId="{ECA2A80C-3DD3-4FB4-8D02-13EADAE8BC06}" dt="2024-01-19T06:11:51.164" v="1174" actId="1036"/>
          <ac:spMkLst>
            <pc:docMk/>
            <pc:sldMk cId="1706323062" sldId="2171"/>
            <ac:spMk id="8" creationId="{FB2F67D3-9410-FB1E-2D74-FED84FFE7591}"/>
          </ac:spMkLst>
        </pc:spChg>
        <pc:spChg chg="add mod">
          <ac:chgData name="Yoel Kortick" userId="167978f5-7f40-4909-85d5-d4149554ad4e" providerId="ADAL" clId="{ECA2A80C-3DD3-4FB4-8D02-13EADAE8BC06}" dt="2024-01-19T06:12:45.212" v="1256" actId="14100"/>
          <ac:spMkLst>
            <pc:docMk/>
            <pc:sldMk cId="1706323062" sldId="2171"/>
            <ac:spMk id="11" creationId="{B0EB33E8-5642-45EA-1BCF-F88BDEF4AD83}"/>
          </ac:spMkLst>
        </pc:spChg>
        <pc:spChg chg="add mod">
          <ac:chgData name="Yoel Kortick" userId="167978f5-7f40-4909-85d5-d4149554ad4e" providerId="ADAL" clId="{ECA2A80C-3DD3-4FB4-8D02-13EADAE8BC06}" dt="2024-01-19T06:12:42.078" v="1255" actId="14100"/>
          <ac:spMkLst>
            <pc:docMk/>
            <pc:sldMk cId="1706323062" sldId="2171"/>
            <ac:spMk id="12" creationId="{A7D3F35A-650F-DDD9-D964-F94BA753587C}"/>
          </ac:spMkLst>
        </pc:spChg>
        <pc:spChg chg="add mod">
          <ac:chgData name="Yoel Kortick" userId="167978f5-7f40-4909-85d5-d4149554ad4e" providerId="ADAL" clId="{ECA2A80C-3DD3-4FB4-8D02-13EADAE8BC06}" dt="2024-01-19T06:12:39.088" v="1254" actId="14100"/>
          <ac:spMkLst>
            <pc:docMk/>
            <pc:sldMk cId="1706323062" sldId="2171"/>
            <ac:spMk id="13" creationId="{57F5330D-CABF-EA1F-40C0-1469F63E8A4D}"/>
          </ac:spMkLst>
        </pc:spChg>
        <pc:picChg chg="mod">
          <ac:chgData name="Yoel Kortick" userId="167978f5-7f40-4909-85d5-d4149554ad4e" providerId="ADAL" clId="{ECA2A80C-3DD3-4FB4-8D02-13EADAE8BC06}" dt="2024-01-19T06:12:50.806" v="1257" actId="208"/>
          <ac:picMkLst>
            <pc:docMk/>
            <pc:sldMk cId="1706323062" sldId="2171"/>
            <ac:picMk id="5" creationId="{7F7AFB17-6C80-577C-B47D-CC8596A112AC}"/>
          </ac:picMkLst>
        </pc:picChg>
        <pc:picChg chg="add mod">
          <ac:chgData name="Yoel Kortick" userId="167978f5-7f40-4909-85d5-d4149554ad4e" providerId="ADAL" clId="{ECA2A80C-3DD3-4FB4-8D02-13EADAE8BC06}" dt="2024-01-19T06:11:54.846" v="1184" actId="1036"/>
          <ac:picMkLst>
            <pc:docMk/>
            <pc:sldMk cId="1706323062" sldId="2171"/>
            <ac:picMk id="6" creationId="{B048A192-D811-B8F2-2901-5D79B5647050}"/>
          </ac:picMkLst>
        </pc:picChg>
        <pc:picChg chg="add mod">
          <ac:chgData name="Yoel Kortick" userId="167978f5-7f40-4909-85d5-d4149554ad4e" providerId="ADAL" clId="{ECA2A80C-3DD3-4FB4-8D02-13EADAE8BC06}" dt="2024-01-19T06:11:46.275" v="1166" actId="208"/>
          <ac:picMkLst>
            <pc:docMk/>
            <pc:sldMk cId="1706323062" sldId="2171"/>
            <ac:picMk id="10" creationId="{C7019F4D-BE49-4A83-23B2-1E0F1C686EFE}"/>
          </ac:picMkLst>
        </pc:picChg>
      </pc:sldChg>
      <pc:sldChg chg="delSp modSp add mod">
        <pc:chgData name="Yoel Kortick" userId="167978f5-7f40-4909-85d5-d4149554ad4e" providerId="ADAL" clId="{ECA2A80C-3DD3-4FB4-8D02-13EADAE8BC06}" dt="2024-01-19T06:14:23.508" v="1424" actId="1035"/>
        <pc:sldMkLst>
          <pc:docMk/>
          <pc:sldMk cId="910582312" sldId="2172"/>
        </pc:sldMkLst>
        <pc:spChg chg="mod">
          <ac:chgData name="Yoel Kortick" userId="167978f5-7f40-4909-85d5-d4149554ad4e" providerId="ADAL" clId="{ECA2A80C-3DD3-4FB4-8D02-13EADAE8BC06}" dt="2024-01-19T06:14:15.943" v="1418" actId="255"/>
          <ac:spMkLst>
            <pc:docMk/>
            <pc:sldMk cId="910582312" sldId="2172"/>
            <ac:spMk id="4" creationId="{2490F34D-A7E2-4EA9-8B1A-78371A1F1CD1}"/>
          </ac:spMkLst>
        </pc:spChg>
        <pc:spChg chg="del">
          <ac:chgData name="Yoel Kortick" userId="167978f5-7f40-4909-85d5-d4149554ad4e" providerId="ADAL" clId="{ECA2A80C-3DD3-4FB4-8D02-13EADAE8BC06}" dt="2024-01-19T06:14:00.735" v="1412" actId="478"/>
          <ac:spMkLst>
            <pc:docMk/>
            <pc:sldMk cId="910582312" sldId="2172"/>
            <ac:spMk id="7" creationId="{E2A869DE-6650-770C-1A26-18E29E803E22}"/>
          </ac:spMkLst>
        </pc:spChg>
        <pc:spChg chg="del">
          <ac:chgData name="Yoel Kortick" userId="167978f5-7f40-4909-85d5-d4149554ad4e" providerId="ADAL" clId="{ECA2A80C-3DD3-4FB4-8D02-13EADAE8BC06}" dt="2024-01-19T06:14:02.530" v="1413" actId="478"/>
          <ac:spMkLst>
            <pc:docMk/>
            <pc:sldMk cId="910582312" sldId="2172"/>
            <ac:spMk id="8" creationId="{FB2F67D3-9410-FB1E-2D74-FED84FFE7591}"/>
          </ac:spMkLst>
        </pc:spChg>
        <pc:spChg chg="del">
          <ac:chgData name="Yoel Kortick" userId="167978f5-7f40-4909-85d5-d4149554ad4e" providerId="ADAL" clId="{ECA2A80C-3DD3-4FB4-8D02-13EADAE8BC06}" dt="2024-01-19T06:13:59.904" v="1411" actId="478"/>
          <ac:spMkLst>
            <pc:docMk/>
            <pc:sldMk cId="910582312" sldId="2172"/>
            <ac:spMk id="11" creationId="{B0EB33E8-5642-45EA-1BCF-F88BDEF4AD83}"/>
          </ac:spMkLst>
        </pc:spChg>
        <pc:spChg chg="mod">
          <ac:chgData name="Yoel Kortick" userId="167978f5-7f40-4909-85d5-d4149554ad4e" providerId="ADAL" clId="{ECA2A80C-3DD3-4FB4-8D02-13EADAE8BC06}" dt="2024-01-19T06:14:23.508" v="1424" actId="1035"/>
          <ac:spMkLst>
            <pc:docMk/>
            <pc:sldMk cId="910582312" sldId="2172"/>
            <ac:spMk id="13" creationId="{57F5330D-CABF-EA1F-40C0-1469F63E8A4D}"/>
          </ac:spMkLst>
        </pc:spChg>
        <pc:picChg chg="del">
          <ac:chgData name="Yoel Kortick" userId="167978f5-7f40-4909-85d5-d4149554ad4e" providerId="ADAL" clId="{ECA2A80C-3DD3-4FB4-8D02-13EADAE8BC06}" dt="2024-01-19T06:13:58.600" v="1410" actId="478"/>
          <ac:picMkLst>
            <pc:docMk/>
            <pc:sldMk cId="910582312" sldId="2172"/>
            <ac:picMk id="5" creationId="{7F7AFB17-6C80-577C-B47D-CC8596A112AC}"/>
          </ac:picMkLst>
        </pc:picChg>
        <pc:picChg chg="mod">
          <ac:chgData name="Yoel Kortick" userId="167978f5-7f40-4909-85d5-d4149554ad4e" providerId="ADAL" clId="{ECA2A80C-3DD3-4FB4-8D02-13EADAE8BC06}" dt="2024-01-19T06:14:23.508" v="1424" actId="1035"/>
          <ac:picMkLst>
            <pc:docMk/>
            <pc:sldMk cId="910582312" sldId="2172"/>
            <ac:picMk id="10" creationId="{C7019F4D-BE49-4A83-23B2-1E0F1C686EFE}"/>
          </ac:picMkLst>
        </pc:picChg>
      </pc:sldChg>
      <pc:sldChg chg="addSp delSp modSp add mod">
        <pc:chgData name="Yoel Kortick" userId="167978f5-7f40-4909-85d5-d4149554ad4e" providerId="ADAL" clId="{ECA2A80C-3DD3-4FB4-8D02-13EADAE8BC06}" dt="2024-01-19T06:47:15.899" v="2611" actId="14100"/>
        <pc:sldMkLst>
          <pc:docMk/>
          <pc:sldMk cId="2828094424" sldId="2173"/>
        </pc:sldMkLst>
        <pc:spChg chg="mod">
          <ac:chgData name="Yoel Kortick" userId="167978f5-7f40-4909-85d5-d4149554ad4e" providerId="ADAL" clId="{ECA2A80C-3DD3-4FB4-8D02-13EADAE8BC06}" dt="2024-01-19T06:46:25.891" v="2579" actId="14100"/>
          <ac:spMkLst>
            <pc:docMk/>
            <pc:sldMk cId="2828094424" sldId="2173"/>
            <ac:spMk id="4" creationId="{2490F34D-A7E2-4EA9-8B1A-78371A1F1CD1}"/>
          </ac:spMkLst>
        </pc:spChg>
        <pc:spChg chg="del">
          <ac:chgData name="Yoel Kortick" userId="167978f5-7f40-4909-85d5-d4149554ad4e" providerId="ADAL" clId="{ECA2A80C-3DD3-4FB4-8D02-13EADAE8BC06}" dt="2024-01-19T06:40:48.098" v="2330" actId="478"/>
          <ac:spMkLst>
            <pc:docMk/>
            <pc:sldMk cId="2828094424" sldId="2173"/>
            <ac:spMk id="11" creationId="{A91C949C-9029-382C-15D4-88F15BFF0036}"/>
          </ac:spMkLst>
        </pc:spChg>
        <pc:spChg chg="del">
          <ac:chgData name="Yoel Kortick" userId="167978f5-7f40-4909-85d5-d4149554ad4e" providerId="ADAL" clId="{ECA2A80C-3DD3-4FB4-8D02-13EADAE8BC06}" dt="2024-01-19T06:40:48.098" v="2330" actId="478"/>
          <ac:spMkLst>
            <pc:docMk/>
            <pc:sldMk cId="2828094424" sldId="2173"/>
            <ac:spMk id="12" creationId="{254A70EF-429B-3BCC-2931-0F403685719D}"/>
          </ac:spMkLst>
        </pc:spChg>
        <pc:spChg chg="del">
          <ac:chgData name="Yoel Kortick" userId="167978f5-7f40-4909-85d5-d4149554ad4e" providerId="ADAL" clId="{ECA2A80C-3DD3-4FB4-8D02-13EADAE8BC06}" dt="2024-01-19T06:40:48.098" v="2330" actId="478"/>
          <ac:spMkLst>
            <pc:docMk/>
            <pc:sldMk cId="2828094424" sldId="2173"/>
            <ac:spMk id="13" creationId="{DBE8C388-BD7E-99D6-5F40-E4FFF260A71F}"/>
          </ac:spMkLst>
        </pc:spChg>
        <pc:spChg chg="add del mod">
          <ac:chgData name="Yoel Kortick" userId="167978f5-7f40-4909-85d5-d4149554ad4e" providerId="ADAL" clId="{ECA2A80C-3DD3-4FB4-8D02-13EADAE8BC06}" dt="2024-01-19T06:45:45.369" v="2483" actId="478"/>
          <ac:spMkLst>
            <pc:docMk/>
            <pc:sldMk cId="2828094424" sldId="2173"/>
            <ac:spMk id="15" creationId="{80C9821E-D1C3-49FB-12AE-F3DD7A4F43CA}"/>
          </ac:spMkLst>
        </pc:spChg>
        <pc:spChg chg="add mod">
          <ac:chgData name="Yoel Kortick" userId="167978f5-7f40-4909-85d5-d4149554ad4e" providerId="ADAL" clId="{ECA2A80C-3DD3-4FB4-8D02-13EADAE8BC06}" dt="2024-01-19T06:46:36.821" v="2590" actId="1035"/>
          <ac:spMkLst>
            <pc:docMk/>
            <pc:sldMk cId="2828094424" sldId="2173"/>
            <ac:spMk id="16" creationId="{05B7BAAA-9886-CAEF-1BEB-7DD411515334}"/>
          </ac:spMkLst>
        </pc:spChg>
        <pc:spChg chg="add mod">
          <ac:chgData name="Yoel Kortick" userId="167978f5-7f40-4909-85d5-d4149554ad4e" providerId="ADAL" clId="{ECA2A80C-3DD3-4FB4-8D02-13EADAE8BC06}" dt="2024-01-19T06:46:36.821" v="2590" actId="1035"/>
          <ac:spMkLst>
            <pc:docMk/>
            <pc:sldMk cId="2828094424" sldId="2173"/>
            <ac:spMk id="19" creationId="{E29C0A0C-1E0E-342E-5A87-CD5851B2E533}"/>
          </ac:spMkLst>
        </pc:spChg>
        <pc:spChg chg="add mod">
          <ac:chgData name="Yoel Kortick" userId="167978f5-7f40-4909-85d5-d4149554ad4e" providerId="ADAL" clId="{ECA2A80C-3DD3-4FB4-8D02-13EADAE8BC06}" dt="2024-01-19T06:46:36.821" v="2590" actId="1035"/>
          <ac:spMkLst>
            <pc:docMk/>
            <pc:sldMk cId="2828094424" sldId="2173"/>
            <ac:spMk id="24" creationId="{20F5640E-1BA2-A5CD-6C77-F1F590FA2B75}"/>
          </ac:spMkLst>
        </pc:spChg>
        <pc:spChg chg="add mod">
          <ac:chgData name="Yoel Kortick" userId="167978f5-7f40-4909-85d5-d4149554ad4e" providerId="ADAL" clId="{ECA2A80C-3DD3-4FB4-8D02-13EADAE8BC06}" dt="2024-01-19T06:47:08.238" v="2609" actId="14100"/>
          <ac:spMkLst>
            <pc:docMk/>
            <pc:sldMk cId="2828094424" sldId="2173"/>
            <ac:spMk id="27" creationId="{31675887-89F6-3584-82E6-5912CE6D0FDE}"/>
          </ac:spMkLst>
        </pc:spChg>
        <pc:spChg chg="add mod">
          <ac:chgData name="Yoel Kortick" userId="167978f5-7f40-4909-85d5-d4149554ad4e" providerId="ADAL" clId="{ECA2A80C-3DD3-4FB4-8D02-13EADAE8BC06}" dt="2024-01-19T06:46:53.792" v="2605" actId="1038"/>
          <ac:spMkLst>
            <pc:docMk/>
            <pc:sldMk cId="2828094424" sldId="2173"/>
            <ac:spMk id="29" creationId="{A46BC752-9F65-8D86-B741-15B1D91939B1}"/>
          </ac:spMkLst>
        </pc:spChg>
        <pc:spChg chg="add mod">
          <ac:chgData name="Yoel Kortick" userId="167978f5-7f40-4909-85d5-d4149554ad4e" providerId="ADAL" clId="{ECA2A80C-3DD3-4FB4-8D02-13EADAE8BC06}" dt="2024-01-19T06:46:47.455" v="2597" actId="1038"/>
          <ac:spMkLst>
            <pc:docMk/>
            <pc:sldMk cId="2828094424" sldId="2173"/>
            <ac:spMk id="31" creationId="{69AC2C4B-6465-C9DF-0A32-79D2C9DC2452}"/>
          </ac:spMkLst>
        </pc:spChg>
        <pc:picChg chg="add mod">
          <ac:chgData name="Yoel Kortick" userId="167978f5-7f40-4909-85d5-d4149554ad4e" providerId="ADAL" clId="{ECA2A80C-3DD3-4FB4-8D02-13EADAE8BC06}" dt="2024-01-19T06:46:36.821" v="2590" actId="1035"/>
          <ac:picMkLst>
            <pc:docMk/>
            <pc:sldMk cId="2828094424" sldId="2173"/>
            <ac:picMk id="5" creationId="{65D1CB2F-A33B-1A3A-5D7B-27EB40C0B795}"/>
          </ac:picMkLst>
        </pc:picChg>
        <pc:picChg chg="add del">
          <ac:chgData name="Yoel Kortick" userId="167978f5-7f40-4909-85d5-d4149554ad4e" providerId="ADAL" clId="{ECA2A80C-3DD3-4FB4-8D02-13EADAE8BC06}" dt="2024-01-19T06:42:04.141" v="2393" actId="478"/>
          <ac:picMkLst>
            <pc:docMk/>
            <pc:sldMk cId="2828094424" sldId="2173"/>
            <ac:picMk id="7" creationId="{496C203C-29DA-61EB-1D8A-0809F084740C}"/>
          </ac:picMkLst>
        </pc:picChg>
        <pc:picChg chg="add mod">
          <ac:chgData name="Yoel Kortick" userId="167978f5-7f40-4909-85d5-d4149554ad4e" providerId="ADAL" clId="{ECA2A80C-3DD3-4FB4-8D02-13EADAE8BC06}" dt="2024-01-19T06:46:36.821" v="2590" actId="1035"/>
          <ac:picMkLst>
            <pc:docMk/>
            <pc:sldMk cId="2828094424" sldId="2173"/>
            <ac:picMk id="9" creationId="{538C00F8-968B-F57D-065C-9155D7E5CDC0}"/>
          </ac:picMkLst>
        </pc:picChg>
        <pc:picChg chg="del">
          <ac:chgData name="Yoel Kortick" userId="167978f5-7f40-4909-85d5-d4149554ad4e" providerId="ADAL" clId="{ECA2A80C-3DD3-4FB4-8D02-13EADAE8BC06}" dt="2024-01-19T06:40:48.098" v="2330" actId="478"/>
          <ac:picMkLst>
            <pc:docMk/>
            <pc:sldMk cId="2828094424" sldId="2173"/>
            <ac:picMk id="10" creationId="{7627BEC1-99AA-1366-B44F-835758C7E733}"/>
          </ac:picMkLst>
        </pc:picChg>
        <pc:cxnChg chg="add mod">
          <ac:chgData name="Yoel Kortick" userId="167978f5-7f40-4909-85d5-d4149554ad4e" providerId="ADAL" clId="{ECA2A80C-3DD3-4FB4-8D02-13EADAE8BC06}" dt="2024-01-19T06:46:36.821" v="2590" actId="1035"/>
          <ac:cxnSpMkLst>
            <pc:docMk/>
            <pc:sldMk cId="2828094424" sldId="2173"/>
            <ac:cxnSpMk id="18" creationId="{1B8FC478-A988-C699-936D-AECFAB3D201C}"/>
          </ac:cxnSpMkLst>
        </pc:cxnChg>
        <pc:cxnChg chg="add mod">
          <ac:chgData name="Yoel Kortick" userId="167978f5-7f40-4909-85d5-d4149554ad4e" providerId="ADAL" clId="{ECA2A80C-3DD3-4FB4-8D02-13EADAE8BC06}" dt="2024-01-19T06:46:36.821" v="2590" actId="1035"/>
          <ac:cxnSpMkLst>
            <pc:docMk/>
            <pc:sldMk cId="2828094424" sldId="2173"/>
            <ac:cxnSpMk id="20" creationId="{34B0D5E4-DED7-D5D9-731D-EFBBB80A7EF9}"/>
          </ac:cxnSpMkLst>
        </pc:cxnChg>
        <pc:cxnChg chg="add mod">
          <ac:chgData name="Yoel Kortick" userId="167978f5-7f40-4909-85d5-d4149554ad4e" providerId="ADAL" clId="{ECA2A80C-3DD3-4FB4-8D02-13EADAE8BC06}" dt="2024-01-19T06:46:36.821" v="2590" actId="1035"/>
          <ac:cxnSpMkLst>
            <pc:docMk/>
            <pc:sldMk cId="2828094424" sldId="2173"/>
            <ac:cxnSpMk id="25" creationId="{A4E92EAE-7763-B8FD-E045-3424FD15AB97}"/>
          </ac:cxnSpMkLst>
        </pc:cxnChg>
        <pc:cxnChg chg="add mod">
          <ac:chgData name="Yoel Kortick" userId="167978f5-7f40-4909-85d5-d4149554ad4e" providerId="ADAL" clId="{ECA2A80C-3DD3-4FB4-8D02-13EADAE8BC06}" dt="2024-01-19T06:47:15.899" v="2611" actId="14100"/>
          <ac:cxnSpMkLst>
            <pc:docMk/>
            <pc:sldMk cId="2828094424" sldId="2173"/>
            <ac:cxnSpMk id="28" creationId="{8D60BAFA-7C99-3B1E-191B-2812042F4609}"/>
          </ac:cxnSpMkLst>
        </pc:cxnChg>
        <pc:cxnChg chg="add mod">
          <ac:chgData name="Yoel Kortick" userId="167978f5-7f40-4909-85d5-d4149554ad4e" providerId="ADAL" clId="{ECA2A80C-3DD3-4FB4-8D02-13EADAE8BC06}" dt="2024-01-19T06:46:58.547" v="2607" actId="14100"/>
          <ac:cxnSpMkLst>
            <pc:docMk/>
            <pc:sldMk cId="2828094424" sldId="2173"/>
            <ac:cxnSpMk id="30" creationId="{24535040-E894-5082-48CA-AEDF9C03EFD8}"/>
          </ac:cxnSpMkLst>
        </pc:cxnChg>
        <pc:cxnChg chg="add mod">
          <ac:chgData name="Yoel Kortick" userId="167978f5-7f40-4909-85d5-d4149554ad4e" providerId="ADAL" clId="{ECA2A80C-3DD3-4FB4-8D02-13EADAE8BC06}" dt="2024-01-19T06:46:50.717" v="2598" actId="14100"/>
          <ac:cxnSpMkLst>
            <pc:docMk/>
            <pc:sldMk cId="2828094424" sldId="2173"/>
            <ac:cxnSpMk id="32" creationId="{5BD06D99-2F42-5FB5-32D8-49A7D5DAC91A}"/>
          </ac:cxnSpMkLst>
        </pc:cxnChg>
      </pc:sldChg>
      <pc:sldChg chg="modSp add mod">
        <pc:chgData name="Yoel Kortick" userId="167978f5-7f40-4909-85d5-d4149554ad4e" providerId="ADAL" clId="{ECA2A80C-3DD3-4FB4-8D02-13EADAE8BC06}" dt="2024-01-19T10:57:35.239" v="2888" actId="313"/>
        <pc:sldMkLst>
          <pc:docMk/>
          <pc:sldMk cId="1620884299" sldId="2174"/>
        </pc:sldMkLst>
        <pc:spChg chg="mod">
          <ac:chgData name="Yoel Kortick" userId="167978f5-7f40-4909-85d5-d4149554ad4e" providerId="ADAL" clId="{ECA2A80C-3DD3-4FB4-8D02-13EADAE8BC06}" dt="2024-01-19T10:57:35.239" v="2888" actId="313"/>
          <ac:spMkLst>
            <pc:docMk/>
            <pc:sldMk cId="1620884299" sldId="2174"/>
            <ac:spMk id="3" creationId="{440E2C51-CB70-4EE1-8E6B-DADCB74DEC44}"/>
          </ac:spMkLst>
        </pc:spChg>
      </pc:sldChg>
      <pc:sldChg chg="modSp add mod">
        <pc:chgData name="Yoel Kortick" userId="167978f5-7f40-4909-85d5-d4149554ad4e" providerId="ADAL" clId="{ECA2A80C-3DD3-4FB4-8D02-13EADAE8BC06}" dt="2024-01-19T10:59:41.067" v="2932" actId="6549"/>
        <pc:sldMkLst>
          <pc:docMk/>
          <pc:sldMk cId="3839867393" sldId="2175"/>
        </pc:sldMkLst>
        <pc:spChg chg="mod">
          <ac:chgData name="Yoel Kortick" userId="167978f5-7f40-4909-85d5-d4149554ad4e" providerId="ADAL" clId="{ECA2A80C-3DD3-4FB4-8D02-13EADAE8BC06}" dt="2024-01-19T10:57:36.568" v="2889" actId="313"/>
          <ac:spMkLst>
            <pc:docMk/>
            <pc:sldMk cId="3839867393" sldId="2175"/>
            <ac:spMk id="3" creationId="{4FC18B40-6547-41EC-8A0E-1C8F40E0A42F}"/>
          </ac:spMkLst>
        </pc:spChg>
        <pc:spChg chg="mod">
          <ac:chgData name="Yoel Kortick" userId="167978f5-7f40-4909-85d5-d4149554ad4e" providerId="ADAL" clId="{ECA2A80C-3DD3-4FB4-8D02-13EADAE8BC06}" dt="2024-01-19T10:59:41.067" v="2932" actId="6549"/>
          <ac:spMkLst>
            <pc:docMk/>
            <pc:sldMk cId="3839867393" sldId="2175"/>
            <ac:spMk id="4" creationId="{2490F34D-A7E2-4EA9-8B1A-78371A1F1CD1}"/>
          </ac:spMkLst>
        </pc:spChg>
      </pc:sldChg>
      <pc:sldChg chg="addSp modSp add mod">
        <pc:chgData name="Yoel Kortick" userId="167978f5-7f40-4909-85d5-d4149554ad4e" providerId="ADAL" clId="{ECA2A80C-3DD3-4FB4-8D02-13EADAE8BC06}" dt="2024-01-19T11:26:38.082" v="3604" actId="1035"/>
        <pc:sldMkLst>
          <pc:docMk/>
          <pc:sldMk cId="82024322" sldId="2176"/>
        </pc:sldMkLst>
        <pc:spChg chg="mod">
          <ac:chgData name="Yoel Kortick" userId="167978f5-7f40-4909-85d5-d4149554ad4e" providerId="ADAL" clId="{ECA2A80C-3DD3-4FB4-8D02-13EADAE8BC06}" dt="2024-01-19T10:57:45.021" v="2896" actId="313"/>
          <ac:spMkLst>
            <pc:docMk/>
            <pc:sldMk cId="82024322" sldId="2176"/>
            <ac:spMk id="3" creationId="{4FC18B40-6547-41EC-8A0E-1C8F40E0A42F}"/>
          </ac:spMkLst>
        </pc:spChg>
        <pc:spChg chg="mod">
          <ac:chgData name="Yoel Kortick" userId="167978f5-7f40-4909-85d5-d4149554ad4e" providerId="ADAL" clId="{ECA2A80C-3DD3-4FB4-8D02-13EADAE8BC06}" dt="2024-01-19T11:25:41.707" v="3599" actId="14100"/>
          <ac:spMkLst>
            <pc:docMk/>
            <pc:sldMk cId="82024322" sldId="2176"/>
            <ac:spMk id="4" creationId="{2490F34D-A7E2-4EA9-8B1A-78371A1F1CD1}"/>
          </ac:spMkLst>
        </pc:spChg>
        <pc:spChg chg="add mod">
          <ac:chgData name="Yoel Kortick" userId="167978f5-7f40-4909-85d5-d4149554ad4e" providerId="ADAL" clId="{ECA2A80C-3DD3-4FB4-8D02-13EADAE8BC06}" dt="2024-01-19T11:26:38.082" v="3604" actId="1035"/>
          <ac:spMkLst>
            <pc:docMk/>
            <pc:sldMk cId="82024322" sldId="2176"/>
            <ac:spMk id="6" creationId="{9B160318-03F8-FC58-2304-76540F3C27B7}"/>
          </ac:spMkLst>
        </pc:spChg>
        <pc:picChg chg="add mod">
          <ac:chgData name="Yoel Kortick" userId="167978f5-7f40-4909-85d5-d4149554ad4e" providerId="ADAL" clId="{ECA2A80C-3DD3-4FB4-8D02-13EADAE8BC06}" dt="2024-01-19T11:26:29.467" v="3601" actId="208"/>
          <ac:picMkLst>
            <pc:docMk/>
            <pc:sldMk cId="82024322" sldId="2176"/>
            <ac:picMk id="5" creationId="{D05FEFC1-8201-6027-48A5-9A8B4F376FD7}"/>
          </ac:picMkLst>
        </pc:picChg>
      </pc:sldChg>
      <pc:sldChg chg="addSp delSp modSp add mod">
        <pc:chgData name="Yoel Kortick" userId="167978f5-7f40-4909-85d5-d4149554ad4e" providerId="ADAL" clId="{ECA2A80C-3DD3-4FB4-8D02-13EADAE8BC06}" dt="2024-01-19T11:19:00.413" v="3217" actId="167"/>
        <pc:sldMkLst>
          <pc:docMk/>
          <pc:sldMk cId="3950133090" sldId="2177"/>
        </pc:sldMkLst>
        <pc:spChg chg="mod">
          <ac:chgData name="Yoel Kortick" userId="167978f5-7f40-4909-85d5-d4149554ad4e" providerId="ADAL" clId="{ECA2A80C-3DD3-4FB4-8D02-13EADAE8BC06}" dt="2024-01-19T10:57:46.757" v="2898" actId="313"/>
          <ac:spMkLst>
            <pc:docMk/>
            <pc:sldMk cId="3950133090" sldId="2177"/>
            <ac:spMk id="3" creationId="{4FC18B40-6547-41EC-8A0E-1C8F40E0A42F}"/>
          </ac:spMkLst>
        </pc:spChg>
        <pc:spChg chg="mod">
          <ac:chgData name="Yoel Kortick" userId="167978f5-7f40-4909-85d5-d4149554ad4e" providerId="ADAL" clId="{ECA2A80C-3DD3-4FB4-8D02-13EADAE8BC06}" dt="2024-01-19T11:16:15.715" v="3119" actId="6549"/>
          <ac:spMkLst>
            <pc:docMk/>
            <pc:sldMk cId="3950133090" sldId="2177"/>
            <ac:spMk id="4" creationId="{2490F34D-A7E2-4EA9-8B1A-78371A1F1CD1}"/>
          </ac:spMkLst>
        </pc:spChg>
        <pc:spChg chg="del mod">
          <ac:chgData name="Yoel Kortick" userId="167978f5-7f40-4909-85d5-d4149554ad4e" providerId="ADAL" clId="{ECA2A80C-3DD3-4FB4-8D02-13EADAE8BC06}" dt="2024-01-19T11:16:21.210" v="3120" actId="478"/>
          <ac:spMkLst>
            <pc:docMk/>
            <pc:sldMk cId="3950133090" sldId="2177"/>
            <ac:spMk id="7" creationId="{E2A869DE-6650-770C-1A26-18E29E803E22}"/>
          </ac:spMkLst>
        </pc:spChg>
        <pc:spChg chg="del mod">
          <ac:chgData name="Yoel Kortick" userId="167978f5-7f40-4909-85d5-d4149554ad4e" providerId="ADAL" clId="{ECA2A80C-3DD3-4FB4-8D02-13EADAE8BC06}" dt="2024-01-19T11:16:59.721" v="3176" actId="478"/>
          <ac:spMkLst>
            <pc:docMk/>
            <pc:sldMk cId="3950133090" sldId="2177"/>
            <ac:spMk id="8" creationId="{FB2F67D3-9410-FB1E-2D74-FED84FFE7591}"/>
          </ac:spMkLst>
        </pc:spChg>
        <pc:spChg chg="mod">
          <ac:chgData name="Yoel Kortick" userId="167978f5-7f40-4909-85d5-d4149554ad4e" providerId="ADAL" clId="{ECA2A80C-3DD3-4FB4-8D02-13EADAE8BC06}" dt="2024-01-19T11:18:49.193" v="3202" actId="1036"/>
          <ac:spMkLst>
            <pc:docMk/>
            <pc:sldMk cId="3950133090" sldId="2177"/>
            <ac:spMk id="12" creationId="{A7D3F35A-650F-DDD9-D964-F94BA753587C}"/>
          </ac:spMkLst>
        </pc:spChg>
        <pc:spChg chg="del">
          <ac:chgData name="Yoel Kortick" userId="167978f5-7f40-4909-85d5-d4149554ad4e" providerId="ADAL" clId="{ECA2A80C-3DD3-4FB4-8D02-13EADAE8BC06}" dt="2024-01-19T11:17:01.091" v="3177" actId="478"/>
          <ac:spMkLst>
            <pc:docMk/>
            <pc:sldMk cId="3950133090" sldId="2177"/>
            <ac:spMk id="13" creationId="{57F5330D-CABF-EA1F-40C0-1469F63E8A4D}"/>
          </ac:spMkLst>
        </pc:spChg>
        <pc:spChg chg="add mod">
          <ac:chgData name="Yoel Kortick" userId="167978f5-7f40-4909-85d5-d4149554ad4e" providerId="ADAL" clId="{ECA2A80C-3DD3-4FB4-8D02-13EADAE8BC06}" dt="2024-01-19T11:18:52.316" v="3204" actId="1036"/>
          <ac:spMkLst>
            <pc:docMk/>
            <pc:sldMk cId="3950133090" sldId="2177"/>
            <ac:spMk id="14" creationId="{6997010B-A968-1F74-29DC-A7F721F8178D}"/>
          </ac:spMkLst>
        </pc:spChg>
        <pc:picChg chg="del">
          <ac:chgData name="Yoel Kortick" userId="167978f5-7f40-4909-85d5-d4149554ad4e" providerId="ADAL" clId="{ECA2A80C-3DD3-4FB4-8D02-13EADAE8BC06}" dt="2024-01-19T11:14:55.562" v="2986" actId="478"/>
          <ac:picMkLst>
            <pc:docMk/>
            <pc:sldMk cId="3950133090" sldId="2177"/>
            <ac:picMk id="5" creationId="{7F7AFB17-6C80-577C-B47D-CC8596A112AC}"/>
          </ac:picMkLst>
        </pc:picChg>
        <pc:picChg chg="del">
          <ac:chgData name="Yoel Kortick" userId="167978f5-7f40-4909-85d5-d4149554ad4e" providerId="ADAL" clId="{ECA2A80C-3DD3-4FB4-8D02-13EADAE8BC06}" dt="2024-01-19T11:17:04.206" v="3178" actId="478"/>
          <ac:picMkLst>
            <pc:docMk/>
            <pc:sldMk cId="3950133090" sldId="2177"/>
            <ac:picMk id="6" creationId="{B048A192-D811-B8F2-2901-5D79B5647050}"/>
          </ac:picMkLst>
        </pc:picChg>
        <pc:picChg chg="add mod ord">
          <ac:chgData name="Yoel Kortick" userId="167978f5-7f40-4909-85d5-d4149554ad4e" providerId="ADAL" clId="{ECA2A80C-3DD3-4FB4-8D02-13EADAE8BC06}" dt="2024-01-19T11:16:00.231" v="3117" actId="208"/>
          <ac:picMkLst>
            <pc:docMk/>
            <pc:sldMk cId="3950133090" sldId="2177"/>
            <ac:picMk id="9" creationId="{C12F4F71-5F8F-36D3-62D6-1754389ABBEC}"/>
          </ac:picMkLst>
        </pc:picChg>
        <pc:picChg chg="del">
          <ac:chgData name="Yoel Kortick" userId="167978f5-7f40-4909-85d5-d4149554ad4e" providerId="ADAL" clId="{ECA2A80C-3DD3-4FB4-8D02-13EADAE8BC06}" dt="2024-01-19T11:16:56.159" v="3175" actId="478"/>
          <ac:picMkLst>
            <pc:docMk/>
            <pc:sldMk cId="3950133090" sldId="2177"/>
            <ac:picMk id="10" creationId="{C7019F4D-BE49-4A83-23B2-1E0F1C686EFE}"/>
          </ac:picMkLst>
        </pc:picChg>
        <pc:picChg chg="add mod ord">
          <ac:chgData name="Yoel Kortick" userId="167978f5-7f40-4909-85d5-d4149554ad4e" providerId="ADAL" clId="{ECA2A80C-3DD3-4FB4-8D02-13EADAE8BC06}" dt="2024-01-19T11:19:00.413" v="3217" actId="167"/>
          <ac:picMkLst>
            <pc:docMk/>
            <pc:sldMk cId="3950133090" sldId="2177"/>
            <ac:picMk id="16" creationId="{58C9CFC0-8B4B-581C-675D-E4007099896D}"/>
          </ac:picMkLst>
        </pc:picChg>
      </pc:sldChg>
      <pc:sldChg chg="modSp add del mod">
        <pc:chgData name="Yoel Kortick" userId="167978f5-7f40-4909-85d5-d4149554ad4e" providerId="ADAL" clId="{ECA2A80C-3DD3-4FB4-8D02-13EADAE8BC06}" dt="2024-01-19T11:28:41.560" v="3641" actId="47"/>
        <pc:sldMkLst>
          <pc:docMk/>
          <pc:sldMk cId="2657461863" sldId="2178"/>
        </pc:sldMkLst>
        <pc:spChg chg="mod">
          <ac:chgData name="Yoel Kortick" userId="167978f5-7f40-4909-85d5-d4149554ad4e" providerId="ADAL" clId="{ECA2A80C-3DD3-4FB4-8D02-13EADAE8BC06}" dt="2024-01-19T10:57:50.393" v="2902" actId="313"/>
          <ac:spMkLst>
            <pc:docMk/>
            <pc:sldMk cId="2657461863" sldId="2178"/>
            <ac:spMk id="3" creationId="{4FC18B40-6547-41EC-8A0E-1C8F40E0A42F}"/>
          </ac:spMkLst>
        </pc:spChg>
        <pc:spChg chg="mod">
          <ac:chgData name="Yoel Kortick" userId="167978f5-7f40-4909-85d5-d4149554ad4e" providerId="ADAL" clId="{ECA2A80C-3DD3-4FB4-8D02-13EADAE8BC06}" dt="2024-01-19T10:57:51.454" v="2904" actId="27636"/>
          <ac:spMkLst>
            <pc:docMk/>
            <pc:sldMk cId="2657461863" sldId="2178"/>
            <ac:spMk id="4" creationId="{2490F34D-A7E2-4EA9-8B1A-78371A1F1CD1}"/>
          </ac:spMkLst>
        </pc:spChg>
      </pc:sldChg>
      <pc:sldChg chg="modSp add mod">
        <pc:chgData name="Yoel Kortick" userId="167978f5-7f40-4909-85d5-d4149554ad4e" providerId="ADAL" clId="{ECA2A80C-3DD3-4FB4-8D02-13EADAE8BC06}" dt="2024-01-19T11:39:44.950" v="3711" actId="255"/>
        <pc:sldMkLst>
          <pc:docMk/>
          <pc:sldMk cId="1975683171" sldId="2179"/>
        </pc:sldMkLst>
        <pc:spChg chg="mod">
          <ac:chgData name="Yoel Kortick" userId="167978f5-7f40-4909-85d5-d4149554ad4e" providerId="ADAL" clId="{ECA2A80C-3DD3-4FB4-8D02-13EADAE8BC06}" dt="2024-01-19T10:57:52.164" v="2905" actId="313"/>
          <ac:spMkLst>
            <pc:docMk/>
            <pc:sldMk cId="1975683171" sldId="2179"/>
            <ac:spMk id="3" creationId="{4FC18B40-6547-41EC-8A0E-1C8F40E0A42F}"/>
          </ac:spMkLst>
        </pc:spChg>
        <pc:spChg chg="mod">
          <ac:chgData name="Yoel Kortick" userId="167978f5-7f40-4909-85d5-d4149554ad4e" providerId="ADAL" clId="{ECA2A80C-3DD3-4FB4-8D02-13EADAE8BC06}" dt="2024-01-19T11:39:44.950" v="3711" actId="255"/>
          <ac:spMkLst>
            <pc:docMk/>
            <pc:sldMk cId="1975683171" sldId="2179"/>
            <ac:spMk id="4" creationId="{2490F34D-A7E2-4EA9-8B1A-78371A1F1CD1}"/>
          </ac:spMkLst>
        </pc:spChg>
      </pc:sldChg>
      <pc:sldChg chg="modSp add mod">
        <pc:chgData name="Yoel Kortick" userId="167978f5-7f40-4909-85d5-d4149554ad4e" providerId="ADAL" clId="{ECA2A80C-3DD3-4FB4-8D02-13EADAE8BC06}" dt="2024-01-19T11:41:02.994" v="3735" actId="14100"/>
        <pc:sldMkLst>
          <pc:docMk/>
          <pc:sldMk cId="942914310" sldId="2180"/>
        </pc:sldMkLst>
        <pc:spChg chg="mod">
          <ac:chgData name="Yoel Kortick" userId="167978f5-7f40-4909-85d5-d4149554ad4e" providerId="ADAL" clId="{ECA2A80C-3DD3-4FB4-8D02-13EADAE8BC06}" dt="2024-01-19T10:57:56.806" v="2910" actId="313"/>
          <ac:spMkLst>
            <pc:docMk/>
            <pc:sldMk cId="942914310" sldId="2180"/>
            <ac:spMk id="3" creationId="{4FC18B40-6547-41EC-8A0E-1C8F40E0A42F}"/>
          </ac:spMkLst>
        </pc:spChg>
        <pc:spChg chg="mod">
          <ac:chgData name="Yoel Kortick" userId="167978f5-7f40-4909-85d5-d4149554ad4e" providerId="ADAL" clId="{ECA2A80C-3DD3-4FB4-8D02-13EADAE8BC06}" dt="2024-01-19T11:40:53.246" v="3734" actId="20577"/>
          <ac:spMkLst>
            <pc:docMk/>
            <pc:sldMk cId="942914310" sldId="2180"/>
            <ac:spMk id="8" creationId="{0354BF43-371C-05B4-0BB5-4AD27A0EDBB0}"/>
          </ac:spMkLst>
        </pc:spChg>
        <pc:cxnChg chg="mod">
          <ac:chgData name="Yoel Kortick" userId="167978f5-7f40-4909-85d5-d4149554ad4e" providerId="ADAL" clId="{ECA2A80C-3DD3-4FB4-8D02-13EADAE8BC06}" dt="2024-01-19T11:41:02.994" v="3735" actId="14100"/>
          <ac:cxnSpMkLst>
            <pc:docMk/>
            <pc:sldMk cId="942914310" sldId="2180"/>
            <ac:cxnSpMk id="17" creationId="{752E61D0-4328-981E-D1F3-05CB489CDA36}"/>
          </ac:cxnSpMkLst>
        </pc:cxnChg>
      </pc:sldChg>
      <pc:sldChg chg="modSp add mod">
        <pc:chgData name="Yoel Kortick" userId="167978f5-7f40-4909-85d5-d4149554ad4e" providerId="ADAL" clId="{ECA2A80C-3DD3-4FB4-8D02-13EADAE8BC06}" dt="2024-01-19T10:57:58.160" v="2911" actId="313"/>
        <pc:sldMkLst>
          <pc:docMk/>
          <pc:sldMk cId="3099068155" sldId="2181"/>
        </pc:sldMkLst>
        <pc:spChg chg="mod">
          <ac:chgData name="Yoel Kortick" userId="167978f5-7f40-4909-85d5-d4149554ad4e" providerId="ADAL" clId="{ECA2A80C-3DD3-4FB4-8D02-13EADAE8BC06}" dt="2024-01-19T10:57:58.160" v="2911" actId="313"/>
          <ac:spMkLst>
            <pc:docMk/>
            <pc:sldMk cId="3099068155" sldId="2181"/>
            <ac:spMk id="3" creationId="{4FC18B40-6547-41EC-8A0E-1C8F40E0A42F}"/>
          </ac:spMkLst>
        </pc:spChg>
      </pc:sldChg>
      <pc:sldChg chg="addSp modSp add mod">
        <pc:chgData name="Yoel Kortick" userId="167978f5-7f40-4909-85d5-d4149554ad4e" providerId="ADAL" clId="{ECA2A80C-3DD3-4FB4-8D02-13EADAE8BC06}" dt="2024-01-21T07:20:27.394" v="4412" actId="571"/>
        <pc:sldMkLst>
          <pc:docMk/>
          <pc:sldMk cId="80479618" sldId="2182"/>
        </pc:sldMkLst>
        <pc:spChg chg="add mod">
          <ac:chgData name="Yoel Kortick" userId="167978f5-7f40-4909-85d5-d4149554ad4e" providerId="ADAL" clId="{ECA2A80C-3DD3-4FB4-8D02-13EADAE8BC06}" dt="2024-01-21T07:20:27.394" v="4412" actId="571"/>
          <ac:spMkLst>
            <pc:docMk/>
            <pc:sldMk cId="80479618" sldId="2182"/>
            <ac:spMk id="2" creationId="{90D6C6FC-4332-E6E0-D68A-0C975A35A235}"/>
          </ac:spMkLst>
        </pc:spChg>
        <pc:spChg chg="mod">
          <ac:chgData name="Yoel Kortick" userId="167978f5-7f40-4909-85d5-d4149554ad4e" providerId="ADAL" clId="{ECA2A80C-3DD3-4FB4-8D02-13EADAE8BC06}" dt="2024-01-19T10:57:58.709" v="2912" actId="313"/>
          <ac:spMkLst>
            <pc:docMk/>
            <pc:sldMk cId="80479618" sldId="2182"/>
            <ac:spMk id="3" creationId="{4FC18B40-6547-41EC-8A0E-1C8F40E0A42F}"/>
          </ac:spMkLst>
        </pc:spChg>
      </pc:sldChg>
      <pc:sldChg chg="addSp modSp add mod">
        <pc:chgData name="Yoel Kortick" userId="167978f5-7f40-4909-85d5-d4149554ad4e" providerId="ADAL" clId="{ECA2A80C-3DD3-4FB4-8D02-13EADAE8BC06}" dt="2024-01-21T07:20:38.885" v="4414" actId="14100"/>
        <pc:sldMkLst>
          <pc:docMk/>
          <pc:sldMk cId="1354696750" sldId="2183"/>
        </pc:sldMkLst>
        <pc:spChg chg="add mod">
          <ac:chgData name="Yoel Kortick" userId="167978f5-7f40-4909-85d5-d4149554ad4e" providerId="ADAL" clId="{ECA2A80C-3DD3-4FB4-8D02-13EADAE8BC06}" dt="2024-01-21T07:20:38.885" v="4414" actId="14100"/>
          <ac:spMkLst>
            <pc:docMk/>
            <pc:sldMk cId="1354696750" sldId="2183"/>
            <ac:spMk id="2" creationId="{B0C9D989-4239-065E-DCE9-2B6330206D9D}"/>
          </ac:spMkLst>
        </pc:spChg>
        <pc:spChg chg="mod">
          <ac:chgData name="Yoel Kortick" userId="167978f5-7f40-4909-85d5-d4149554ad4e" providerId="ADAL" clId="{ECA2A80C-3DD3-4FB4-8D02-13EADAE8BC06}" dt="2024-01-19T10:57:59.174" v="2913" actId="313"/>
          <ac:spMkLst>
            <pc:docMk/>
            <pc:sldMk cId="1354696750" sldId="2183"/>
            <ac:spMk id="3" creationId="{4FC18B40-6547-41EC-8A0E-1C8F40E0A42F}"/>
          </ac:spMkLst>
        </pc:spChg>
      </pc:sldChg>
      <pc:sldChg chg="modSp add mod">
        <pc:chgData name="Yoel Kortick" userId="167978f5-7f40-4909-85d5-d4149554ad4e" providerId="ADAL" clId="{ECA2A80C-3DD3-4FB4-8D02-13EADAE8BC06}" dt="2024-01-19T10:58:06.300" v="2916" actId="313"/>
        <pc:sldMkLst>
          <pc:docMk/>
          <pc:sldMk cId="3975654766" sldId="2184"/>
        </pc:sldMkLst>
        <pc:spChg chg="mod">
          <ac:chgData name="Yoel Kortick" userId="167978f5-7f40-4909-85d5-d4149554ad4e" providerId="ADAL" clId="{ECA2A80C-3DD3-4FB4-8D02-13EADAE8BC06}" dt="2024-01-19T10:57:59.599" v="2914" actId="313"/>
          <ac:spMkLst>
            <pc:docMk/>
            <pc:sldMk cId="3975654766" sldId="2184"/>
            <ac:spMk id="3" creationId="{4FC18B40-6547-41EC-8A0E-1C8F40E0A42F}"/>
          </ac:spMkLst>
        </pc:spChg>
        <pc:spChg chg="mod">
          <ac:chgData name="Yoel Kortick" userId="167978f5-7f40-4909-85d5-d4149554ad4e" providerId="ADAL" clId="{ECA2A80C-3DD3-4FB4-8D02-13EADAE8BC06}" dt="2024-01-19T10:58:06.300" v="2916" actId="313"/>
          <ac:spMkLst>
            <pc:docMk/>
            <pc:sldMk cId="3975654766" sldId="2184"/>
            <ac:spMk id="4" creationId="{2490F34D-A7E2-4EA9-8B1A-78371A1F1CD1}"/>
          </ac:spMkLst>
        </pc:spChg>
      </pc:sldChg>
      <pc:sldChg chg="modSp add mod">
        <pc:chgData name="Yoel Kortick" userId="167978f5-7f40-4909-85d5-d4149554ad4e" providerId="ADAL" clId="{ECA2A80C-3DD3-4FB4-8D02-13EADAE8BC06}" dt="2024-01-19T10:58:10.151" v="2919" actId="313"/>
        <pc:sldMkLst>
          <pc:docMk/>
          <pc:sldMk cId="1882696217" sldId="2185"/>
        </pc:sldMkLst>
        <pc:spChg chg="mod">
          <ac:chgData name="Yoel Kortick" userId="167978f5-7f40-4909-85d5-d4149554ad4e" providerId="ADAL" clId="{ECA2A80C-3DD3-4FB4-8D02-13EADAE8BC06}" dt="2024-01-19T10:58:07.406" v="2917" actId="313"/>
          <ac:spMkLst>
            <pc:docMk/>
            <pc:sldMk cId="1882696217" sldId="2185"/>
            <ac:spMk id="3" creationId="{4FC18B40-6547-41EC-8A0E-1C8F40E0A42F}"/>
          </ac:spMkLst>
        </pc:spChg>
        <pc:spChg chg="mod">
          <ac:chgData name="Yoel Kortick" userId="167978f5-7f40-4909-85d5-d4149554ad4e" providerId="ADAL" clId="{ECA2A80C-3DD3-4FB4-8D02-13EADAE8BC06}" dt="2024-01-19T10:58:10.151" v="2919" actId="313"/>
          <ac:spMkLst>
            <pc:docMk/>
            <pc:sldMk cId="1882696217" sldId="2185"/>
            <ac:spMk id="4" creationId="{2490F34D-A7E2-4EA9-8B1A-78371A1F1CD1}"/>
          </ac:spMkLst>
        </pc:spChg>
      </pc:sldChg>
      <pc:sldChg chg="addSp delSp modSp add mod">
        <pc:chgData name="Yoel Kortick" userId="167978f5-7f40-4909-85d5-d4149554ad4e" providerId="ADAL" clId="{ECA2A80C-3DD3-4FB4-8D02-13EADAE8BC06}" dt="2024-01-19T11:22:47.130" v="3516" actId="27636"/>
        <pc:sldMkLst>
          <pc:docMk/>
          <pc:sldMk cId="874398427" sldId="2186"/>
        </pc:sldMkLst>
        <pc:spChg chg="add del mod">
          <ac:chgData name="Yoel Kortick" userId="167978f5-7f40-4909-85d5-d4149554ad4e" providerId="ADAL" clId="{ECA2A80C-3DD3-4FB4-8D02-13EADAE8BC06}" dt="2024-01-19T11:22:35.434" v="3499" actId="478"/>
          <ac:spMkLst>
            <pc:docMk/>
            <pc:sldMk cId="874398427" sldId="2186"/>
            <ac:spMk id="2" creationId="{E3A8D311-ADEB-1013-BD5A-91D2ABA38940}"/>
          </ac:spMkLst>
        </pc:spChg>
        <pc:spChg chg="mod">
          <ac:chgData name="Yoel Kortick" userId="167978f5-7f40-4909-85d5-d4149554ad4e" providerId="ADAL" clId="{ECA2A80C-3DD3-4FB4-8D02-13EADAE8BC06}" dt="2024-01-19T11:22:47.130" v="3516" actId="27636"/>
          <ac:spMkLst>
            <pc:docMk/>
            <pc:sldMk cId="874398427" sldId="2186"/>
            <ac:spMk id="4" creationId="{2490F34D-A7E2-4EA9-8B1A-78371A1F1CD1}"/>
          </ac:spMkLst>
        </pc:spChg>
        <pc:spChg chg="add del mod">
          <ac:chgData name="Yoel Kortick" userId="167978f5-7f40-4909-85d5-d4149554ad4e" providerId="ADAL" clId="{ECA2A80C-3DD3-4FB4-8D02-13EADAE8BC06}" dt="2024-01-19T11:22:31.834" v="3498" actId="478"/>
          <ac:spMkLst>
            <pc:docMk/>
            <pc:sldMk cId="874398427" sldId="2186"/>
            <ac:spMk id="7" creationId="{D930A020-C04C-7262-D546-5E124DE0564A}"/>
          </ac:spMkLst>
        </pc:spChg>
        <pc:spChg chg="mod">
          <ac:chgData name="Yoel Kortick" userId="167978f5-7f40-4909-85d5-d4149554ad4e" providerId="ADAL" clId="{ECA2A80C-3DD3-4FB4-8D02-13EADAE8BC06}" dt="2024-01-19T11:22:39.961" v="3512" actId="1036"/>
          <ac:spMkLst>
            <pc:docMk/>
            <pc:sldMk cId="874398427" sldId="2186"/>
            <ac:spMk id="11" creationId="{B0EB33E8-5642-45EA-1BCF-F88BDEF4AD83}"/>
          </ac:spMkLst>
        </pc:spChg>
        <pc:spChg chg="mod">
          <ac:chgData name="Yoel Kortick" userId="167978f5-7f40-4909-85d5-d4149554ad4e" providerId="ADAL" clId="{ECA2A80C-3DD3-4FB4-8D02-13EADAE8BC06}" dt="2024-01-19T11:22:39.961" v="3512" actId="1036"/>
          <ac:spMkLst>
            <pc:docMk/>
            <pc:sldMk cId="874398427" sldId="2186"/>
            <ac:spMk id="12" creationId="{A7D3F35A-650F-DDD9-D964-F94BA753587C}"/>
          </ac:spMkLst>
        </pc:spChg>
        <pc:spChg chg="del">
          <ac:chgData name="Yoel Kortick" userId="167978f5-7f40-4909-85d5-d4149554ad4e" providerId="ADAL" clId="{ECA2A80C-3DD3-4FB4-8D02-13EADAE8BC06}" dt="2024-01-19T11:19:15.650" v="3219" actId="478"/>
          <ac:spMkLst>
            <pc:docMk/>
            <pc:sldMk cId="874398427" sldId="2186"/>
            <ac:spMk id="14" creationId="{6997010B-A968-1F74-29DC-A7F721F8178D}"/>
          </ac:spMkLst>
        </pc:spChg>
        <pc:picChg chg="add del mod">
          <ac:chgData name="Yoel Kortick" userId="167978f5-7f40-4909-85d5-d4149554ad4e" providerId="ADAL" clId="{ECA2A80C-3DD3-4FB4-8D02-13EADAE8BC06}" dt="2024-01-19T11:22:31.834" v="3498" actId="478"/>
          <ac:picMkLst>
            <pc:docMk/>
            <pc:sldMk cId="874398427" sldId="2186"/>
            <ac:picMk id="6" creationId="{793192F0-11EA-246C-F3F3-1FF2E0981A67}"/>
          </ac:picMkLst>
        </pc:picChg>
        <pc:picChg chg="mod">
          <ac:chgData name="Yoel Kortick" userId="167978f5-7f40-4909-85d5-d4149554ad4e" providerId="ADAL" clId="{ECA2A80C-3DD3-4FB4-8D02-13EADAE8BC06}" dt="2024-01-19T11:22:39.961" v="3512" actId="1036"/>
          <ac:picMkLst>
            <pc:docMk/>
            <pc:sldMk cId="874398427" sldId="2186"/>
            <ac:picMk id="9" creationId="{C12F4F71-5F8F-36D3-62D6-1754389ABBEC}"/>
          </ac:picMkLst>
        </pc:picChg>
        <pc:picChg chg="mod">
          <ac:chgData name="Yoel Kortick" userId="167978f5-7f40-4909-85d5-d4149554ad4e" providerId="ADAL" clId="{ECA2A80C-3DD3-4FB4-8D02-13EADAE8BC06}" dt="2024-01-19T11:22:39.961" v="3512" actId="1036"/>
          <ac:picMkLst>
            <pc:docMk/>
            <pc:sldMk cId="874398427" sldId="2186"/>
            <ac:picMk id="16" creationId="{58C9CFC0-8B4B-581C-675D-E4007099896D}"/>
          </ac:picMkLst>
        </pc:picChg>
      </pc:sldChg>
      <pc:sldChg chg="addSp delSp modSp add mod">
        <pc:chgData name="Yoel Kortick" userId="167978f5-7f40-4909-85d5-d4149554ad4e" providerId="ADAL" clId="{ECA2A80C-3DD3-4FB4-8D02-13EADAE8BC06}" dt="2024-01-19T11:28:33.430" v="3640" actId="1076"/>
        <pc:sldMkLst>
          <pc:docMk/>
          <pc:sldMk cId="3415310585" sldId="2187"/>
        </pc:sldMkLst>
        <pc:spChg chg="mod">
          <ac:chgData name="Yoel Kortick" userId="167978f5-7f40-4909-85d5-d4149554ad4e" providerId="ADAL" clId="{ECA2A80C-3DD3-4FB4-8D02-13EADAE8BC06}" dt="2024-01-19T11:27:13.972" v="3639" actId="1035"/>
          <ac:spMkLst>
            <pc:docMk/>
            <pc:sldMk cId="3415310585" sldId="2187"/>
            <ac:spMk id="2" creationId="{E3A8D311-ADEB-1013-BD5A-91D2ABA38940}"/>
          </ac:spMkLst>
        </pc:spChg>
        <pc:spChg chg="del">
          <ac:chgData name="Yoel Kortick" userId="167978f5-7f40-4909-85d5-d4149554ad4e" providerId="ADAL" clId="{ECA2A80C-3DD3-4FB4-8D02-13EADAE8BC06}" dt="2024-01-19T11:27:02.331" v="3605" actId="478"/>
          <ac:spMkLst>
            <pc:docMk/>
            <pc:sldMk cId="3415310585" sldId="2187"/>
            <ac:spMk id="4" creationId="{2490F34D-A7E2-4EA9-8B1A-78371A1F1CD1}"/>
          </ac:spMkLst>
        </pc:spChg>
        <pc:spChg chg="mod">
          <ac:chgData name="Yoel Kortick" userId="167978f5-7f40-4909-85d5-d4149554ad4e" providerId="ADAL" clId="{ECA2A80C-3DD3-4FB4-8D02-13EADAE8BC06}" dt="2024-01-19T11:28:33.430" v="3640" actId="1076"/>
          <ac:spMkLst>
            <pc:docMk/>
            <pc:sldMk cId="3415310585" sldId="2187"/>
            <ac:spMk id="7" creationId="{D930A020-C04C-7262-D546-5E124DE0564A}"/>
          </ac:spMkLst>
        </pc:spChg>
        <pc:spChg chg="add del mod">
          <ac:chgData name="Yoel Kortick" userId="167978f5-7f40-4909-85d5-d4149554ad4e" providerId="ADAL" clId="{ECA2A80C-3DD3-4FB4-8D02-13EADAE8BC06}" dt="2024-01-19T11:27:04.439" v="3606" actId="478"/>
          <ac:spMkLst>
            <pc:docMk/>
            <pc:sldMk cId="3415310585" sldId="2187"/>
            <ac:spMk id="8" creationId="{7B4A6B85-15FF-6F2B-3FE2-CF84864F0E26}"/>
          </ac:spMkLst>
        </pc:spChg>
        <pc:spChg chg="del">
          <ac:chgData name="Yoel Kortick" userId="167978f5-7f40-4909-85d5-d4149554ad4e" providerId="ADAL" clId="{ECA2A80C-3DD3-4FB4-8D02-13EADAE8BC06}" dt="2024-01-19T11:27:07.635" v="3609" actId="478"/>
          <ac:spMkLst>
            <pc:docMk/>
            <pc:sldMk cId="3415310585" sldId="2187"/>
            <ac:spMk id="11" creationId="{B0EB33E8-5642-45EA-1BCF-F88BDEF4AD83}"/>
          </ac:spMkLst>
        </pc:spChg>
        <pc:spChg chg="del">
          <ac:chgData name="Yoel Kortick" userId="167978f5-7f40-4909-85d5-d4149554ad4e" providerId="ADAL" clId="{ECA2A80C-3DD3-4FB4-8D02-13EADAE8BC06}" dt="2024-01-19T11:27:08.268" v="3610" actId="478"/>
          <ac:spMkLst>
            <pc:docMk/>
            <pc:sldMk cId="3415310585" sldId="2187"/>
            <ac:spMk id="12" creationId="{A7D3F35A-650F-DDD9-D964-F94BA753587C}"/>
          </ac:spMkLst>
        </pc:spChg>
        <pc:picChg chg="mod">
          <ac:chgData name="Yoel Kortick" userId="167978f5-7f40-4909-85d5-d4149554ad4e" providerId="ADAL" clId="{ECA2A80C-3DD3-4FB4-8D02-13EADAE8BC06}" dt="2024-01-19T11:27:13.972" v="3639" actId="1035"/>
          <ac:picMkLst>
            <pc:docMk/>
            <pc:sldMk cId="3415310585" sldId="2187"/>
            <ac:picMk id="6" creationId="{793192F0-11EA-246C-F3F3-1FF2E0981A67}"/>
          </ac:picMkLst>
        </pc:picChg>
        <pc:picChg chg="del">
          <ac:chgData name="Yoel Kortick" userId="167978f5-7f40-4909-85d5-d4149554ad4e" providerId="ADAL" clId="{ECA2A80C-3DD3-4FB4-8D02-13EADAE8BC06}" dt="2024-01-19T11:27:05.564" v="3607" actId="478"/>
          <ac:picMkLst>
            <pc:docMk/>
            <pc:sldMk cId="3415310585" sldId="2187"/>
            <ac:picMk id="9" creationId="{C12F4F71-5F8F-36D3-62D6-1754389ABBEC}"/>
          </ac:picMkLst>
        </pc:picChg>
        <pc:picChg chg="del">
          <ac:chgData name="Yoel Kortick" userId="167978f5-7f40-4909-85d5-d4149554ad4e" providerId="ADAL" clId="{ECA2A80C-3DD3-4FB4-8D02-13EADAE8BC06}" dt="2024-01-19T11:27:06.284" v="3608" actId="478"/>
          <ac:picMkLst>
            <pc:docMk/>
            <pc:sldMk cId="3415310585" sldId="2187"/>
            <ac:picMk id="16" creationId="{58C9CFC0-8B4B-581C-675D-E4007099896D}"/>
          </ac:picMkLst>
        </pc:picChg>
      </pc:sldChg>
      <pc:sldChg chg="addSp delSp modSp mod">
        <pc:chgData name="Yoel Kortick" userId="167978f5-7f40-4909-85d5-d4149554ad4e" providerId="ADAL" clId="{ECA2A80C-3DD3-4FB4-8D02-13EADAE8BC06}" dt="2024-01-20T17:33:26.102" v="3833" actId="208"/>
        <pc:sldMkLst>
          <pc:docMk/>
          <pc:sldMk cId="1387107278" sldId="2196"/>
        </pc:sldMkLst>
        <pc:spChg chg="add mod">
          <ac:chgData name="Yoel Kortick" userId="167978f5-7f40-4909-85d5-d4149554ad4e" providerId="ADAL" clId="{ECA2A80C-3DD3-4FB4-8D02-13EADAE8BC06}" dt="2024-01-20T17:33:14.107" v="3832" actId="14100"/>
          <ac:spMkLst>
            <pc:docMk/>
            <pc:sldMk cId="1387107278" sldId="2196"/>
            <ac:spMk id="7" creationId="{42064553-B988-6042-8D10-6321BFE5F504}"/>
          </ac:spMkLst>
        </pc:spChg>
        <pc:spChg chg="mod">
          <ac:chgData name="Yoel Kortick" userId="167978f5-7f40-4909-85d5-d4149554ad4e" providerId="ADAL" clId="{ECA2A80C-3DD3-4FB4-8D02-13EADAE8BC06}" dt="2024-01-20T17:33:03.811" v="3829" actId="14100"/>
          <ac:spMkLst>
            <pc:docMk/>
            <pc:sldMk cId="1387107278" sldId="2196"/>
            <ac:spMk id="15" creationId="{0753B10D-0848-B88A-3C07-FC38063B93F5}"/>
          </ac:spMkLst>
        </pc:spChg>
        <pc:spChg chg="mod">
          <ac:chgData name="Yoel Kortick" userId="167978f5-7f40-4909-85d5-d4149554ad4e" providerId="ADAL" clId="{ECA2A80C-3DD3-4FB4-8D02-13EADAE8BC06}" dt="2024-01-20T17:33:05.767" v="3830" actId="1076"/>
          <ac:spMkLst>
            <pc:docMk/>
            <pc:sldMk cId="1387107278" sldId="2196"/>
            <ac:spMk id="18" creationId="{1FCFEFA3-6105-1869-CC22-01554FF441A9}"/>
          </ac:spMkLst>
        </pc:spChg>
        <pc:picChg chg="del">
          <ac:chgData name="Yoel Kortick" userId="167978f5-7f40-4909-85d5-d4149554ad4e" providerId="ADAL" clId="{ECA2A80C-3DD3-4FB4-8D02-13EADAE8BC06}" dt="2024-01-20T17:32:28.692" v="3825" actId="478"/>
          <ac:picMkLst>
            <pc:docMk/>
            <pc:sldMk cId="1387107278" sldId="2196"/>
            <ac:picMk id="5" creationId="{C0873BAF-5120-378A-4632-E4081BB9358C}"/>
          </ac:picMkLst>
        </pc:picChg>
        <pc:picChg chg="add mod ord">
          <ac:chgData name="Yoel Kortick" userId="167978f5-7f40-4909-85d5-d4149554ad4e" providerId="ADAL" clId="{ECA2A80C-3DD3-4FB4-8D02-13EADAE8BC06}" dt="2024-01-20T17:33:26.102" v="3833" actId="208"/>
          <ac:picMkLst>
            <pc:docMk/>
            <pc:sldMk cId="1387107278" sldId="2196"/>
            <ac:picMk id="6" creationId="{373BC4FF-AA04-9DEE-E0D2-4CCD413EE246}"/>
          </ac:picMkLst>
        </pc:picChg>
      </pc:sldChg>
      <pc:sldChg chg="addSp delSp modSp mod">
        <pc:chgData name="Yoel Kortick" userId="167978f5-7f40-4909-85d5-d4149554ad4e" providerId="ADAL" clId="{ECA2A80C-3DD3-4FB4-8D02-13EADAE8BC06}" dt="2024-01-20T17:34:52.907" v="3909" actId="14100"/>
        <pc:sldMkLst>
          <pc:docMk/>
          <pc:sldMk cId="2546307197" sldId="2197"/>
        </pc:sldMkLst>
        <pc:spChg chg="mod">
          <ac:chgData name="Yoel Kortick" userId="167978f5-7f40-4909-85d5-d4149554ad4e" providerId="ADAL" clId="{ECA2A80C-3DD3-4FB4-8D02-13EADAE8BC06}" dt="2024-01-20T17:34:04.881" v="3886" actId="313"/>
          <ac:spMkLst>
            <pc:docMk/>
            <pc:sldMk cId="2546307197" sldId="2197"/>
            <ac:spMk id="4" creationId="{2490F34D-A7E2-4EA9-8B1A-78371A1F1CD1}"/>
          </ac:spMkLst>
        </pc:spChg>
        <pc:spChg chg="add mod">
          <ac:chgData name="Yoel Kortick" userId="167978f5-7f40-4909-85d5-d4149554ad4e" providerId="ADAL" clId="{ECA2A80C-3DD3-4FB4-8D02-13EADAE8BC06}" dt="2024-01-20T17:34:52.907" v="3909" actId="14100"/>
          <ac:spMkLst>
            <pc:docMk/>
            <pc:sldMk cId="2546307197" sldId="2197"/>
            <ac:spMk id="7" creationId="{6062D101-AC11-8A76-6E22-E0CF4ADF5C56}"/>
          </ac:spMkLst>
        </pc:spChg>
        <pc:spChg chg="mod">
          <ac:chgData name="Yoel Kortick" userId="167978f5-7f40-4909-85d5-d4149554ad4e" providerId="ADAL" clId="{ECA2A80C-3DD3-4FB4-8D02-13EADAE8BC06}" dt="2024-01-20T17:34:35.961" v="3896" actId="1035"/>
          <ac:spMkLst>
            <pc:docMk/>
            <pc:sldMk cId="2546307197" sldId="2197"/>
            <ac:spMk id="11" creationId="{A91C949C-9029-382C-15D4-88F15BFF0036}"/>
          </ac:spMkLst>
        </pc:spChg>
        <pc:picChg chg="del">
          <ac:chgData name="Yoel Kortick" userId="167978f5-7f40-4909-85d5-d4149554ad4e" providerId="ADAL" clId="{ECA2A80C-3DD3-4FB4-8D02-13EADAE8BC06}" dt="2024-01-20T17:34:20.419" v="3887" actId="478"/>
          <ac:picMkLst>
            <pc:docMk/>
            <pc:sldMk cId="2546307197" sldId="2197"/>
            <ac:picMk id="5" creationId="{A79AF32E-B900-83C1-80BC-4FA0102EAC88}"/>
          </ac:picMkLst>
        </pc:picChg>
        <pc:picChg chg="add mod ord">
          <ac:chgData name="Yoel Kortick" userId="167978f5-7f40-4909-85d5-d4149554ad4e" providerId="ADAL" clId="{ECA2A80C-3DD3-4FB4-8D02-13EADAE8BC06}" dt="2024-01-20T17:34:32.313" v="3892" actId="208"/>
          <ac:picMkLst>
            <pc:docMk/>
            <pc:sldMk cId="2546307197" sldId="2197"/>
            <ac:picMk id="6" creationId="{FFC659C2-A01A-88A2-5FEE-3332C2F7761A}"/>
          </ac:picMkLst>
        </pc:picChg>
      </pc:sldChg>
      <pc:sldChg chg="addSp delSp modSp mod">
        <pc:chgData name="Yoel Kortick" userId="167978f5-7f40-4909-85d5-d4149554ad4e" providerId="ADAL" clId="{ECA2A80C-3DD3-4FB4-8D02-13EADAE8BC06}" dt="2024-01-20T17:36:16.337" v="3977" actId="14100"/>
        <pc:sldMkLst>
          <pc:docMk/>
          <pc:sldMk cId="1095306144" sldId="2198"/>
        </pc:sldMkLst>
        <pc:spChg chg="mod">
          <ac:chgData name="Yoel Kortick" userId="167978f5-7f40-4909-85d5-d4149554ad4e" providerId="ADAL" clId="{ECA2A80C-3DD3-4FB4-8D02-13EADAE8BC06}" dt="2024-01-20T17:35:37.365" v="3961" actId="6549"/>
          <ac:spMkLst>
            <pc:docMk/>
            <pc:sldMk cId="1095306144" sldId="2198"/>
            <ac:spMk id="4" creationId="{2490F34D-A7E2-4EA9-8B1A-78371A1F1CD1}"/>
          </ac:spMkLst>
        </pc:spChg>
        <pc:spChg chg="mod">
          <ac:chgData name="Yoel Kortick" userId="167978f5-7f40-4909-85d5-d4149554ad4e" providerId="ADAL" clId="{ECA2A80C-3DD3-4FB4-8D02-13EADAE8BC06}" dt="2024-01-20T17:36:04.907" v="3974" actId="14100"/>
          <ac:spMkLst>
            <pc:docMk/>
            <pc:sldMk cId="1095306144" sldId="2198"/>
            <ac:spMk id="7" creationId="{412E2AE9-7CEF-F494-2C25-C81723ACE527}"/>
          </ac:spMkLst>
        </pc:spChg>
        <pc:spChg chg="mod">
          <ac:chgData name="Yoel Kortick" userId="167978f5-7f40-4909-85d5-d4149554ad4e" providerId="ADAL" clId="{ECA2A80C-3DD3-4FB4-8D02-13EADAE8BC06}" dt="2024-01-20T17:35:59.059" v="3972" actId="14100"/>
          <ac:spMkLst>
            <pc:docMk/>
            <pc:sldMk cId="1095306144" sldId="2198"/>
            <ac:spMk id="8" creationId="{2B90F7D6-D2BA-C304-EC34-0BA3F0EDCF88}"/>
          </ac:spMkLst>
        </pc:spChg>
        <pc:spChg chg="add mod">
          <ac:chgData name="Yoel Kortick" userId="167978f5-7f40-4909-85d5-d4149554ad4e" providerId="ADAL" clId="{ECA2A80C-3DD3-4FB4-8D02-13EADAE8BC06}" dt="2024-01-20T17:36:16.337" v="3977" actId="14100"/>
          <ac:spMkLst>
            <pc:docMk/>
            <pc:sldMk cId="1095306144" sldId="2198"/>
            <ac:spMk id="9" creationId="{A86223D2-9522-92F0-37C3-374D500D6943}"/>
          </ac:spMkLst>
        </pc:spChg>
        <pc:picChg chg="add mod ord">
          <ac:chgData name="Yoel Kortick" userId="167978f5-7f40-4909-85d5-d4149554ad4e" providerId="ADAL" clId="{ECA2A80C-3DD3-4FB4-8D02-13EADAE8BC06}" dt="2024-01-20T17:36:07.162" v="3975" actId="208"/>
          <ac:picMkLst>
            <pc:docMk/>
            <pc:sldMk cId="1095306144" sldId="2198"/>
            <ac:picMk id="5" creationId="{C752644A-2147-CDDF-3E00-2FFD6B620D4F}"/>
          </ac:picMkLst>
        </pc:picChg>
        <pc:picChg chg="del">
          <ac:chgData name="Yoel Kortick" userId="167978f5-7f40-4909-85d5-d4149554ad4e" providerId="ADAL" clId="{ECA2A80C-3DD3-4FB4-8D02-13EADAE8BC06}" dt="2024-01-20T17:35:39.687" v="3962" actId="478"/>
          <ac:picMkLst>
            <pc:docMk/>
            <pc:sldMk cId="1095306144" sldId="2198"/>
            <ac:picMk id="6" creationId="{D7A34C9F-2ACF-6D4A-971C-B88D73B4C9C1}"/>
          </ac:picMkLst>
        </pc:picChg>
      </pc:sldChg>
      <pc:sldChg chg="addSp delSp modSp add mod">
        <pc:chgData name="Yoel Kortick" userId="167978f5-7f40-4909-85d5-d4149554ad4e" providerId="ADAL" clId="{ECA2A80C-3DD3-4FB4-8D02-13EADAE8BC06}" dt="2024-01-21T08:55:11.177" v="5497" actId="20577"/>
        <pc:sldMkLst>
          <pc:docMk/>
          <pc:sldMk cId="301092505" sldId="2199"/>
        </pc:sldMkLst>
        <pc:spChg chg="del mod">
          <ac:chgData name="Yoel Kortick" userId="167978f5-7f40-4909-85d5-d4149554ad4e" providerId="ADAL" clId="{ECA2A80C-3DD3-4FB4-8D02-13EADAE8BC06}" dt="2024-01-21T08:26:01.410" v="4427" actId="478"/>
          <ac:spMkLst>
            <pc:docMk/>
            <pc:sldMk cId="301092505" sldId="2199"/>
            <ac:spMk id="4" creationId="{2490F34D-A7E2-4EA9-8B1A-78371A1F1CD1}"/>
          </ac:spMkLst>
        </pc:spChg>
        <pc:spChg chg="add del mod">
          <ac:chgData name="Yoel Kortick" userId="167978f5-7f40-4909-85d5-d4149554ad4e" providerId="ADAL" clId="{ECA2A80C-3DD3-4FB4-8D02-13EADAE8BC06}" dt="2024-01-21T08:26:01.410" v="4429"/>
          <ac:spMkLst>
            <pc:docMk/>
            <pc:sldMk cId="301092505" sldId="2199"/>
            <ac:spMk id="6" creationId="{D97547E6-A38C-C196-2500-DE3AE3F139D8}"/>
          </ac:spMkLst>
        </pc:spChg>
        <pc:spChg chg="add del mod">
          <ac:chgData name="Yoel Kortick" userId="167978f5-7f40-4909-85d5-d4149554ad4e" providerId="ADAL" clId="{ECA2A80C-3DD3-4FB4-8D02-13EADAE8BC06}" dt="2024-01-21T08:26:03.817" v="4430" actId="478"/>
          <ac:spMkLst>
            <pc:docMk/>
            <pc:sldMk cId="301092505" sldId="2199"/>
            <ac:spMk id="8" creationId="{F2204071-2FE9-EE5B-9F60-4DF87B0DD56B}"/>
          </ac:spMkLst>
        </pc:spChg>
        <pc:spChg chg="add mod">
          <ac:chgData name="Yoel Kortick" userId="167978f5-7f40-4909-85d5-d4149554ad4e" providerId="ADAL" clId="{ECA2A80C-3DD3-4FB4-8D02-13EADAE8BC06}" dt="2024-01-21T08:54:51.621" v="5483" actId="20577"/>
          <ac:spMkLst>
            <pc:docMk/>
            <pc:sldMk cId="301092505" sldId="2199"/>
            <ac:spMk id="9" creationId="{DFB771D6-BA19-EB73-D4F8-A55A41AC1886}"/>
          </ac:spMkLst>
        </pc:spChg>
        <pc:spChg chg="add mod">
          <ac:chgData name="Yoel Kortick" userId="167978f5-7f40-4909-85d5-d4149554ad4e" providerId="ADAL" clId="{ECA2A80C-3DD3-4FB4-8D02-13EADAE8BC06}" dt="2024-01-21T08:55:11.177" v="5497" actId="20577"/>
          <ac:spMkLst>
            <pc:docMk/>
            <pc:sldMk cId="301092505" sldId="2199"/>
            <ac:spMk id="10" creationId="{754B034A-CF97-6F48-2A1B-EC0693A65D02}"/>
          </ac:spMkLst>
        </pc:spChg>
        <pc:spChg chg="add mod">
          <ac:chgData name="Yoel Kortick" userId="167978f5-7f40-4909-85d5-d4149554ad4e" providerId="ADAL" clId="{ECA2A80C-3DD3-4FB4-8D02-13EADAE8BC06}" dt="2024-01-21T08:53:12.141" v="5463" actId="207"/>
          <ac:spMkLst>
            <pc:docMk/>
            <pc:sldMk cId="301092505" sldId="2199"/>
            <ac:spMk id="11" creationId="{CA6BF653-FF2E-B098-73F0-8B6760EAD47F}"/>
          </ac:spMkLst>
        </pc:spChg>
        <pc:spChg chg="add mod">
          <ac:chgData name="Yoel Kortick" userId="167978f5-7f40-4909-85d5-d4149554ad4e" providerId="ADAL" clId="{ECA2A80C-3DD3-4FB4-8D02-13EADAE8BC06}" dt="2024-01-21T08:53:19.971" v="5464" actId="207"/>
          <ac:spMkLst>
            <pc:docMk/>
            <pc:sldMk cId="301092505" sldId="2199"/>
            <ac:spMk id="12" creationId="{D383952E-041F-5B66-B54E-55C02023AB4F}"/>
          </ac:spMkLst>
        </pc:spChg>
        <pc:spChg chg="add mod">
          <ac:chgData name="Yoel Kortick" userId="167978f5-7f40-4909-85d5-d4149554ad4e" providerId="ADAL" clId="{ECA2A80C-3DD3-4FB4-8D02-13EADAE8BC06}" dt="2024-01-21T08:53:27.547" v="5465" actId="207"/>
          <ac:spMkLst>
            <pc:docMk/>
            <pc:sldMk cId="301092505" sldId="2199"/>
            <ac:spMk id="13" creationId="{66ACDACF-C85B-8F19-9386-7D586E6109BA}"/>
          </ac:spMkLst>
        </pc:spChg>
        <pc:spChg chg="add mod">
          <ac:chgData name="Yoel Kortick" userId="167978f5-7f40-4909-85d5-d4149554ad4e" providerId="ADAL" clId="{ECA2A80C-3DD3-4FB4-8D02-13EADAE8BC06}" dt="2024-01-21T08:54:05.029" v="5468" actId="207"/>
          <ac:spMkLst>
            <pc:docMk/>
            <pc:sldMk cId="301092505" sldId="2199"/>
            <ac:spMk id="14" creationId="{763C44D5-4456-E46E-0FC4-28D4CA896B6F}"/>
          </ac:spMkLst>
        </pc:spChg>
        <pc:spChg chg="add mod">
          <ac:chgData name="Yoel Kortick" userId="167978f5-7f40-4909-85d5-d4149554ad4e" providerId="ADAL" clId="{ECA2A80C-3DD3-4FB4-8D02-13EADAE8BC06}" dt="2024-01-21T08:54:12.750" v="5469" actId="207"/>
          <ac:spMkLst>
            <pc:docMk/>
            <pc:sldMk cId="301092505" sldId="2199"/>
            <ac:spMk id="15" creationId="{4BE3724E-259C-A945-D327-6FFCB06E5FE9}"/>
          </ac:spMkLst>
        </pc:spChg>
        <pc:picChg chg="add del mod">
          <ac:chgData name="Yoel Kortick" userId="167978f5-7f40-4909-85d5-d4149554ad4e" providerId="ADAL" clId="{ECA2A80C-3DD3-4FB4-8D02-13EADAE8BC06}" dt="2024-01-21T08:51:10.049" v="5360" actId="478"/>
          <ac:picMkLst>
            <pc:docMk/>
            <pc:sldMk cId="301092505" sldId="2199"/>
            <ac:picMk id="5" creationId="{8C400F33-46F2-6552-C889-220F667F3907}"/>
          </ac:picMkLst>
        </pc:picChg>
      </pc:sldChg>
      <pc:sldChg chg="addSp modSp add mod">
        <pc:chgData name="Yoel Kortick" userId="167978f5-7f40-4909-85d5-d4149554ad4e" providerId="ADAL" clId="{ECA2A80C-3DD3-4FB4-8D02-13EADAE8BC06}" dt="2024-01-21T09:00:58.068" v="5699" actId="11529"/>
        <pc:sldMkLst>
          <pc:docMk/>
          <pc:sldMk cId="1133217934" sldId="2200"/>
        </pc:sldMkLst>
        <pc:spChg chg="mod">
          <ac:chgData name="Yoel Kortick" userId="167978f5-7f40-4909-85d5-d4149554ad4e" providerId="ADAL" clId="{ECA2A80C-3DD3-4FB4-8D02-13EADAE8BC06}" dt="2024-01-21T09:00:32.588" v="5682" actId="14100"/>
          <ac:spMkLst>
            <pc:docMk/>
            <pc:sldMk cId="1133217934" sldId="2200"/>
            <ac:spMk id="4" creationId="{2490F34D-A7E2-4EA9-8B1A-78371A1F1CD1}"/>
          </ac:spMkLst>
        </pc:spChg>
        <pc:spChg chg="add">
          <ac:chgData name="Yoel Kortick" userId="167978f5-7f40-4909-85d5-d4149554ad4e" providerId="ADAL" clId="{ECA2A80C-3DD3-4FB4-8D02-13EADAE8BC06}" dt="2024-01-21T09:00:43.895" v="5690" actId="11529"/>
          <ac:spMkLst>
            <pc:docMk/>
            <pc:sldMk cId="1133217934" sldId="2200"/>
            <ac:spMk id="6" creationId="{BE8202EC-119F-33FD-AA6C-F71B4FA7570F}"/>
          </ac:spMkLst>
        </pc:spChg>
        <pc:spChg chg="add mod">
          <ac:chgData name="Yoel Kortick" userId="167978f5-7f40-4909-85d5-d4149554ad4e" providerId="ADAL" clId="{ECA2A80C-3DD3-4FB4-8D02-13EADAE8BC06}" dt="2024-01-21T09:00:50.540" v="5698" actId="1035"/>
          <ac:spMkLst>
            <pc:docMk/>
            <pc:sldMk cId="1133217934" sldId="2200"/>
            <ac:spMk id="7" creationId="{03EC0119-5461-B9D7-D835-90B1E5C42F81}"/>
          </ac:spMkLst>
        </pc:spChg>
        <pc:picChg chg="add mod">
          <ac:chgData name="Yoel Kortick" userId="167978f5-7f40-4909-85d5-d4149554ad4e" providerId="ADAL" clId="{ECA2A80C-3DD3-4FB4-8D02-13EADAE8BC06}" dt="2024-01-21T09:00:38.908" v="5689" actId="208"/>
          <ac:picMkLst>
            <pc:docMk/>
            <pc:sldMk cId="1133217934" sldId="2200"/>
            <ac:picMk id="5" creationId="{5E6B13C0-0E1F-6882-0DB9-6F36B46667AF}"/>
          </ac:picMkLst>
        </pc:picChg>
        <pc:cxnChg chg="add">
          <ac:chgData name="Yoel Kortick" userId="167978f5-7f40-4909-85d5-d4149554ad4e" providerId="ADAL" clId="{ECA2A80C-3DD3-4FB4-8D02-13EADAE8BC06}" dt="2024-01-21T09:00:58.068" v="5699" actId="11529"/>
          <ac:cxnSpMkLst>
            <pc:docMk/>
            <pc:sldMk cId="1133217934" sldId="2200"/>
            <ac:cxnSpMk id="9" creationId="{147628E2-73DE-6F75-CD10-825218918F39}"/>
          </ac:cxnSpMkLst>
        </pc:cxnChg>
      </pc:sldChg>
      <pc:sldChg chg="addSp delSp modSp add mod">
        <pc:chgData name="Yoel Kortick" userId="167978f5-7f40-4909-85d5-d4149554ad4e" providerId="ADAL" clId="{ECA2A80C-3DD3-4FB4-8D02-13EADAE8BC06}" dt="2024-01-21T09:02:05.847" v="5723" actId="478"/>
        <pc:sldMkLst>
          <pc:docMk/>
          <pc:sldMk cId="2833982074" sldId="2201"/>
        </pc:sldMkLst>
        <pc:spChg chg="mod">
          <ac:chgData name="Yoel Kortick" userId="167978f5-7f40-4909-85d5-d4149554ad4e" providerId="ADAL" clId="{ECA2A80C-3DD3-4FB4-8D02-13EADAE8BC06}" dt="2024-01-21T09:01:46.952" v="5715" actId="20577"/>
          <ac:spMkLst>
            <pc:docMk/>
            <pc:sldMk cId="2833982074" sldId="2201"/>
            <ac:spMk id="4" creationId="{2490F34D-A7E2-4EA9-8B1A-78371A1F1CD1}"/>
          </ac:spMkLst>
        </pc:spChg>
        <pc:spChg chg="mod">
          <ac:chgData name="Yoel Kortick" userId="167978f5-7f40-4909-85d5-d4149554ad4e" providerId="ADAL" clId="{ECA2A80C-3DD3-4FB4-8D02-13EADAE8BC06}" dt="2024-01-21T09:02:00.587" v="5720" actId="14100"/>
          <ac:spMkLst>
            <pc:docMk/>
            <pc:sldMk cId="2833982074" sldId="2201"/>
            <ac:spMk id="6" creationId="{BE8202EC-119F-33FD-AA6C-F71B4FA7570F}"/>
          </ac:spMkLst>
        </pc:spChg>
        <pc:spChg chg="del">
          <ac:chgData name="Yoel Kortick" userId="167978f5-7f40-4909-85d5-d4149554ad4e" providerId="ADAL" clId="{ECA2A80C-3DD3-4FB4-8D02-13EADAE8BC06}" dt="2024-01-21T09:02:04.945" v="5722" actId="478"/>
          <ac:spMkLst>
            <pc:docMk/>
            <pc:sldMk cId="2833982074" sldId="2201"/>
            <ac:spMk id="7" creationId="{03EC0119-5461-B9D7-D835-90B1E5C42F81}"/>
          </ac:spMkLst>
        </pc:spChg>
        <pc:picChg chg="del">
          <ac:chgData name="Yoel Kortick" userId="167978f5-7f40-4909-85d5-d4149554ad4e" providerId="ADAL" clId="{ECA2A80C-3DD3-4FB4-8D02-13EADAE8BC06}" dt="2024-01-21T09:01:50.165" v="5716" actId="478"/>
          <ac:picMkLst>
            <pc:docMk/>
            <pc:sldMk cId="2833982074" sldId="2201"/>
            <ac:picMk id="5" creationId="{5E6B13C0-0E1F-6882-0DB9-6F36B46667AF}"/>
          </ac:picMkLst>
        </pc:picChg>
        <pc:picChg chg="add mod ord">
          <ac:chgData name="Yoel Kortick" userId="167978f5-7f40-4909-85d5-d4149554ad4e" providerId="ADAL" clId="{ECA2A80C-3DD3-4FB4-8D02-13EADAE8BC06}" dt="2024-01-21T09:02:02.558" v="5721" actId="208"/>
          <ac:picMkLst>
            <pc:docMk/>
            <pc:sldMk cId="2833982074" sldId="2201"/>
            <ac:picMk id="8" creationId="{D28BC434-471F-DD9A-5506-9186F959FF01}"/>
          </ac:picMkLst>
        </pc:picChg>
        <pc:cxnChg chg="del">
          <ac:chgData name="Yoel Kortick" userId="167978f5-7f40-4909-85d5-d4149554ad4e" providerId="ADAL" clId="{ECA2A80C-3DD3-4FB4-8D02-13EADAE8BC06}" dt="2024-01-21T09:02:05.847" v="5723" actId="478"/>
          <ac:cxnSpMkLst>
            <pc:docMk/>
            <pc:sldMk cId="2833982074" sldId="2201"/>
            <ac:cxnSpMk id="9" creationId="{147628E2-73DE-6F75-CD10-825218918F39}"/>
          </ac:cxnSpMkLst>
        </pc:cxnChg>
      </pc:sldChg>
      <pc:sldChg chg="addSp delSp modSp add mod">
        <pc:chgData name="Yoel Kortick" userId="167978f5-7f40-4909-85d5-d4149554ad4e" providerId="ADAL" clId="{ECA2A80C-3DD3-4FB4-8D02-13EADAE8BC06}" dt="2024-01-21T09:13:28.331" v="5764" actId="208"/>
        <pc:sldMkLst>
          <pc:docMk/>
          <pc:sldMk cId="3706920099" sldId="2202"/>
        </pc:sldMkLst>
        <pc:spChg chg="mod">
          <ac:chgData name="Yoel Kortick" userId="167978f5-7f40-4909-85d5-d4149554ad4e" providerId="ADAL" clId="{ECA2A80C-3DD3-4FB4-8D02-13EADAE8BC06}" dt="2024-01-21T09:13:10.360" v="5732" actId="20577"/>
          <ac:spMkLst>
            <pc:docMk/>
            <pc:sldMk cId="3706920099" sldId="2202"/>
            <ac:spMk id="4" creationId="{2490F34D-A7E2-4EA9-8B1A-78371A1F1CD1}"/>
          </ac:spMkLst>
        </pc:spChg>
        <pc:spChg chg="mod">
          <ac:chgData name="Yoel Kortick" userId="167978f5-7f40-4909-85d5-d4149554ad4e" providerId="ADAL" clId="{ECA2A80C-3DD3-4FB4-8D02-13EADAE8BC06}" dt="2024-01-21T09:13:25.513" v="5763" actId="1038"/>
          <ac:spMkLst>
            <pc:docMk/>
            <pc:sldMk cId="3706920099" sldId="2202"/>
            <ac:spMk id="6" creationId="{BE8202EC-119F-33FD-AA6C-F71B4FA7570F}"/>
          </ac:spMkLst>
        </pc:spChg>
        <pc:picChg chg="add mod ord">
          <ac:chgData name="Yoel Kortick" userId="167978f5-7f40-4909-85d5-d4149554ad4e" providerId="ADAL" clId="{ECA2A80C-3DD3-4FB4-8D02-13EADAE8BC06}" dt="2024-01-21T09:13:28.331" v="5764" actId="208"/>
          <ac:picMkLst>
            <pc:docMk/>
            <pc:sldMk cId="3706920099" sldId="2202"/>
            <ac:picMk id="5" creationId="{83F27350-5386-615C-A871-12A64DFFF843}"/>
          </ac:picMkLst>
        </pc:picChg>
        <pc:picChg chg="del">
          <ac:chgData name="Yoel Kortick" userId="167978f5-7f40-4909-85d5-d4149554ad4e" providerId="ADAL" clId="{ECA2A80C-3DD3-4FB4-8D02-13EADAE8BC06}" dt="2024-01-21T09:13:12.868" v="5733" actId="478"/>
          <ac:picMkLst>
            <pc:docMk/>
            <pc:sldMk cId="3706920099" sldId="2202"/>
            <ac:picMk id="8" creationId="{D28BC434-471F-DD9A-5506-9186F959FF01}"/>
          </ac:picMkLst>
        </pc:picChg>
      </pc:sldChg>
      <pc:sldChg chg="addSp delSp modSp add mod">
        <pc:chgData name="Yoel Kortick" userId="167978f5-7f40-4909-85d5-d4149554ad4e" providerId="ADAL" clId="{ECA2A80C-3DD3-4FB4-8D02-13EADAE8BC06}" dt="2024-01-21T09:17:20.372" v="5864" actId="167"/>
        <pc:sldMkLst>
          <pc:docMk/>
          <pc:sldMk cId="1717784100" sldId="2203"/>
        </pc:sldMkLst>
        <pc:spChg chg="mod">
          <ac:chgData name="Yoel Kortick" userId="167978f5-7f40-4909-85d5-d4149554ad4e" providerId="ADAL" clId="{ECA2A80C-3DD3-4FB4-8D02-13EADAE8BC06}" dt="2024-01-21T09:16:57.954" v="5850" actId="14100"/>
          <ac:spMkLst>
            <pc:docMk/>
            <pc:sldMk cId="1717784100" sldId="2203"/>
            <ac:spMk id="4" creationId="{2490F34D-A7E2-4EA9-8B1A-78371A1F1CD1}"/>
          </ac:spMkLst>
        </pc:spChg>
        <pc:spChg chg="mod">
          <ac:chgData name="Yoel Kortick" userId="167978f5-7f40-4909-85d5-d4149554ad4e" providerId="ADAL" clId="{ECA2A80C-3DD3-4FB4-8D02-13EADAE8BC06}" dt="2024-01-21T09:17:16.359" v="5863" actId="1038"/>
          <ac:spMkLst>
            <pc:docMk/>
            <pc:sldMk cId="1717784100" sldId="2203"/>
            <ac:spMk id="6" creationId="{BE8202EC-119F-33FD-AA6C-F71B4FA7570F}"/>
          </ac:spMkLst>
        </pc:spChg>
        <pc:picChg chg="del">
          <ac:chgData name="Yoel Kortick" userId="167978f5-7f40-4909-85d5-d4149554ad4e" providerId="ADAL" clId="{ECA2A80C-3DD3-4FB4-8D02-13EADAE8BC06}" dt="2024-01-21T09:16:47.014" v="5846" actId="478"/>
          <ac:picMkLst>
            <pc:docMk/>
            <pc:sldMk cId="1717784100" sldId="2203"/>
            <ac:picMk id="5" creationId="{83F27350-5386-615C-A871-12A64DFFF843}"/>
          </ac:picMkLst>
        </pc:picChg>
        <pc:picChg chg="add mod ord">
          <ac:chgData name="Yoel Kortick" userId="167978f5-7f40-4909-85d5-d4149554ad4e" providerId="ADAL" clId="{ECA2A80C-3DD3-4FB4-8D02-13EADAE8BC06}" dt="2024-01-21T09:17:20.372" v="5864" actId="167"/>
          <ac:picMkLst>
            <pc:docMk/>
            <pc:sldMk cId="1717784100" sldId="2203"/>
            <ac:picMk id="7" creationId="{AE602818-171D-AB35-4C8D-C5DC9F4500F1}"/>
          </ac:picMkLst>
        </pc:picChg>
      </pc:sldChg>
      <pc:sldChg chg="addSp delSp modSp add mod">
        <pc:chgData name="Yoel Kortick" userId="167978f5-7f40-4909-85d5-d4149554ad4e" providerId="ADAL" clId="{ECA2A80C-3DD3-4FB4-8D02-13EADAE8BC06}" dt="2024-01-21T11:19:01.258" v="6207" actId="208"/>
        <pc:sldMkLst>
          <pc:docMk/>
          <pc:sldMk cId="35122895" sldId="2204"/>
        </pc:sldMkLst>
        <pc:spChg chg="mod">
          <ac:chgData name="Yoel Kortick" userId="167978f5-7f40-4909-85d5-d4149554ad4e" providerId="ADAL" clId="{ECA2A80C-3DD3-4FB4-8D02-13EADAE8BC06}" dt="2024-01-21T11:12:00.962" v="5929" actId="20577"/>
          <ac:spMkLst>
            <pc:docMk/>
            <pc:sldMk cId="35122895" sldId="2204"/>
            <ac:spMk id="4" creationId="{2490F34D-A7E2-4EA9-8B1A-78371A1F1CD1}"/>
          </ac:spMkLst>
        </pc:spChg>
        <pc:spChg chg="del">
          <ac:chgData name="Yoel Kortick" userId="167978f5-7f40-4909-85d5-d4149554ad4e" providerId="ADAL" clId="{ECA2A80C-3DD3-4FB4-8D02-13EADAE8BC06}" dt="2024-01-21T11:11:28.631" v="5866" actId="478"/>
          <ac:spMkLst>
            <pc:docMk/>
            <pc:sldMk cId="35122895" sldId="2204"/>
            <ac:spMk id="6" creationId="{BE8202EC-119F-33FD-AA6C-F71B4FA7570F}"/>
          </ac:spMkLst>
        </pc:spChg>
        <pc:spChg chg="add mod">
          <ac:chgData name="Yoel Kortick" userId="167978f5-7f40-4909-85d5-d4149554ad4e" providerId="ADAL" clId="{ECA2A80C-3DD3-4FB4-8D02-13EADAE8BC06}" dt="2024-01-21T11:15:23.985" v="6115" actId="20577"/>
          <ac:spMkLst>
            <pc:docMk/>
            <pc:sldMk cId="35122895" sldId="2204"/>
            <ac:spMk id="8" creationId="{3240E6EB-35FE-A05A-8005-C97FB5837911}"/>
          </ac:spMkLst>
        </pc:spChg>
        <pc:spChg chg="add mod">
          <ac:chgData name="Yoel Kortick" userId="167978f5-7f40-4909-85d5-d4149554ad4e" providerId="ADAL" clId="{ECA2A80C-3DD3-4FB4-8D02-13EADAE8BC06}" dt="2024-01-21T11:18:59.607" v="6206" actId="14100"/>
          <ac:spMkLst>
            <pc:docMk/>
            <pc:sldMk cId="35122895" sldId="2204"/>
            <ac:spMk id="9" creationId="{F73D6DD3-9C67-9CD6-ECF5-9FAF7C83DCDF}"/>
          </ac:spMkLst>
        </pc:spChg>
        <pc:spChg chg="add mod">
          <ac:chgData name="Yoel Kortick" userId="167978f5-7f40-4909-85d5-d4149554ad4e" providerId="ADAL" clId="{ECA2A80C-3DD3-4FB4-8D02-13EADAE8BC06}" dt="2024-01-21T11:18:55.608" v="6204" actId="14100"/>
          <ac:spMkLst>
            <pc:docMk/>
            <pc:sldMk cId="35122895" sldId="2204"/>
            <ac:spMk id="12" creationId="{7DDCAA47-D700-0F71-CEA0-A666B2A5A4C5}"/>
          </ac:spMkLst>
        </pc:spChg>
        <pc:picChg chg="add del mod">
          <ac:chgData name="Yoel Kortick" userId="167978f5-7f40-4909-85d5-d4149554ad4e" providerId="ADAL" clId="{ECA2A80C-3DD3-4FB4-8D02-13EADAE8BC06}" dt="2024-01-21T11:18:37.090" v="6194" actId="478"/>
          <ac:picMkLst>
            <pc:docMk/>
            <pc:sldMk cId="35122895" sldId="2204"/>
            <ac:picMk id="5" creationId="{62759D07-3BDD-8AD4-C209-5F6149AF925C}"/>
          </ac:picMkLst>
        </pc:picChg>
        <pc:picChg chg="del">
          <ac:chgData name="Yoel Kortick" userId="167978f5-7f40-4909-85d5-d4149554ad4e" providerId="ADAL" clId="{ECA2A80C-3DD3-4FB4-8D02-13EADAE8BC06}" dt="2024-01-21T11:11:28.631" v="5866" actId="478"/>
          <ac:picMkLst>
            <pc:docMk/>
            <pc:sldMk cId="35122895" sldId="2204"/>
            <ac:picMk id="7" creationId="{AE602818-171D-AB35-4C8D-C5DC9F4500F1}"/>
          </ac:picMkLst>
        </pc:picChg>
        <pc:picChg chg="add mod ord">
          <ac:chgData name="Yoel Kortick" userId="167978f5-7f40-4909-85d5-d4149554ad4e" providerId="ADAL" clId="{ECA2A80C-3DD3-4FB4-8D02-13EADAE8BC06}" dt="2024-01-21T11:19:01.258" v="6207" actId="208"/>
          <ac:picMkLst>
            <pc:docMk/>
            <pc:sldMk cId="35122895" sldId="2204"/>
            <ac:picMk id="11" creationId="{C9692CBD-FC22-B3F6-757A-87E436B992AA}"/>
          </ac:picMkLst>
        </pc:picChg>
      </pc:sldChg>
      <pc:sldChg chg="addSp delSp modSp add mod">
        <pc:chgData name="Yoel Kortick" userId="167978f5-7f40-4909-85d5-d4149554ad4e" providerId="ADAL" clId="{ECA2A80C-3DD3-4FB4-8D02-13EADAE8BC06}" dt="2024-01-21T11:17:21.623" v="6193" actId="208"/>
        <pc:sldMkLst>
          <pc:docMk/>
          <pc:sldMk cId="2802026933" sldId="2205"/>
        </pc:sldMkLst>
        <pc:spChg chg="mod">
          <ac:chgData name="Yoel Kortick" userId="167978f5-7f40-4909-85d5-d4149554ad4e" providerId="ADAL" clId="{ECA2A80C-3DD3-4FB4-8D02-13EADAE8BC06}" dt="2024-01-21T11:16:24.195" v="6186" actId="14100"/>
          <ac:spMkLst>
            <pc:docMk/>
            <pc:sldMk cId="2802026933" sldId="2205"/>
            <ac:spMk id="4" creationId="{2490F34D-A7E2-4EA9-8B1A-78371A1F1CD1}"/>
          </ac:spMkLst>
        </pc:spChg>
        <pc:spChg chg="del mod">
          <ac:chgData name="Yoel Kortick" userId="167978f5-7f40-4909-85d5-d4149554ad4e" providerId="ADAL" clId="{ECA2A80C-3DD3-4FB4-8D02-13EADAE8BC06}" dt="2024-01-21T11:16:28.659" v="6187" actId="478"/>
          <ac:spMkLst>
            <pc:docMk/>
            <pc:sldMk cId="2802026933" sldId="2205"/>
            <ac:spMk id="8" creationId="{3240E6EB-35FE-A05A-8005-C97FB5837911}"/>
          </ac:spMkLst>
        </pc:spChg>
        <pc:spChg chg="del">
          <ac:chgData name="Yoel Kortick" userId="167978f5-7f40-4909-85d5-d4149554ad4e" providerId="ADAL" clId="{ECA2A80C-3DD3-4FB4-8D02-13EADAE8BC06}" dt="2024-01-21T11:15:13.730" v="6111" actId="478"/>
          <ac:spMkLst>
            <pc:docMk/>
            <pc:sldMk cId="2802026933" sldId="2205"/>
            <ac:spMk id="9" creationId="{F73D6DD3-9C67-9CD6-ECF5-9FAF7C83DCDF}"/>
          </ac:spMkLst>
        </pc:spChg>
        <pc:picChg chg="del">
          <ac:chgData name="Yoel Kortick" userId="167978f5-7f40-4909-85d5-d4149554ad4e" providerId="ADAL" clId="{ECA2A80C-3DD3-4FB4-8D02-13EADAE8BC06}" dt="2024-01-21T11:14:29.319" v="6050" actId="478"/>
          <ac:picMkLst>
            <pc:docMk/>
            <pc:sldMk cId="2802026933" sldId="2205"/>
            <ac:picMk id="5" creationId="{62759D07-3BDD-8AD4-C209-5F6149AF925C}"/>
          </ac:picMkLst>
        </pc:picChg>
        <pc:picChg chg="add del mod ord">
          <ac:chgData name="Yoel Kortick" userId="167978f5-7f40-4909-85d5-d4149554ad4e" providerId="ADAL" clId="{ECA2A80C-3DD3-4FB4-8D02-13EADAE8BC06}" dt="2024-01-21T11:15:51.314" v="6116" actId="478"/>
          <ac:picMkLst>
            <pc:docMk/>
            <pc:sldMk cId="2802026933" sldId="2205"/>
            <ac:picMk id="6" creationId="{9CBE8034-1E66-4D46-80F2-B97A4DEC2BCE}"/>
          </ac:picMkLst>
        </pc:picChg>
        <pc:picChg chg="add mod">
          <ac:chgData name="Yoel Kortick" userId="167978f5-7f40-4909-85d5-d4149554ad4e" providerId="ADAL" clId="{ECA2A80C-3DD3-4FB4-8D02-13EADAE8BC06}" dt="2024-01-21T11:17:21.623" v="6193" actId="208"/>
          <ac:picMkLst>
            <pc:docMk/>
            <pc:sldMk cId="2802026933" sldId="2205"/>
            <ac:picMk id="10" creationId="{AA4DFDD9-5841-73E0-C865-F47744ACFB15}"/>
          </ac:picMkLst>
        </pc:picChg>
      </pc:sldChg>
      <pc:sldChg chg="addSp delSp modSp add mod">
        <pc:chgData name="Yoel Kortick" userId="167978f5-7f40-4909-85d5-d4149554ad4e" providerId="ADAL" clId="{ECA2A80C-3DD3-4FB4-8D02-13EADAE8BC06}" dt="2024-01-21T11:20:20.749" v="6290" actId="167"/>
        <pc:sldMkLst>
          <pc:docMk/>
          <pc:sldMk cId="1129136855" sldId="2206"/>
        </pc:sldMkLst>
        <pc:spChg chg="mod">
          <ac:chgData name="Yoel Kortick" userId="167978f5-7f40-4909-85d5-d4149554ad4e" providerId="ADAL" clId="{ECA2A80C-3DD3-4FB4-8D02-13EADAE8BC06}" dt="2024-01-21T11:19:44.552" v="6282" actId="20577"/>
          <ac:spMkLst>
            <pc:docMk/>
            <pc:sldMk cId="1129136855" sldId="2206"/>
            <ac:spMk id="8" creationId="{3240E6EB-35FE-A05A-8005-C97FB5837911}"/>
          </ac:spMkLst>
        </pc:spChg>
        <pc:spChg chg="del">
          <ac:chgData name="Yoel Kortick" userId="167978f5-7f40-4909-85d5-d4149554ad4e" providerId="ADAL" clId="{ECA2A80C-3DD3-4FB4-8D02-13EADAE8BC06}" dt="2024-01-21T11:19:47.540" v="6283" actId="478"/>
          <ac:spMkLst>
            <pc:docMk/>
            <pc:sldMk cId="1129136855" sldId="2206"/>
            <ac:spMk id="9" creationId="{F73D6DD3-9C67-9CD6-ECF5-9FAF7C83DCDF}"/>
          </ac:spMkLst>
        </pc:spChg>
        <pc:spChg chg="del">
          <ac:chgData name="Yoel Kortick" userId="167978f5-7f40-4909-85d5-d4149554ad4e" providerId="ADAL" clId="{ECA2A80C-3DD3-4FB4-8D02-13EADAE8BC06}" dt="2024-01-21T11:19:48.323" v="6284" actId="478"/>
          <ac:spMkLst>
            <pc:docMk/>
            <pc:sldMk cId="1129136855" sldId="2206"/>
            <ac:spMk id="12" creationId="{7DDCAA47-D700-0F71-CEA0-A666B2A5A4C5}"/>
          </ac:spMkLst>
        </pc:spChg>
        <pc:picChg chg="add mod ord">
          <ac:chgData name="Yoel Kortick" userId="167978f5-7f40-4909-85d5-d4149554ad4e" providerId="ADAL" clId="{ECA2A80C-3DD3-4FB4-8D02-13EADAE8BC06}" dt="2024-01-21T11:20:20.749" v="6290" actId="167"/>
          <ac:picMkLst>
            <pc:docMk/>
            <pc:sldMk cId="1129136855" sldId="2206"/>
            <ac:picMk id="5" creationId="{5B2BE072-DC5B-4B33-8313-4E85F6AD65B6}"/>
          </ac:picMkLst>
        </pc:picChg>
        <pc:picChg chg="del">
          <ac:chgData name="Yoel Kortick" userId="167978f5-7f40-4909-85d5-d4149554ad4e" providerId="ADAL" clId="{ECA2A80C-3DD3-4FB4-8D02-13EADAE8BC06}" dt="2024-01-21T11:19:22.234" v="6209" actId="478"/>
          <ac:picMkLst>
            <pc:docMk/>
            <pc:sldMk cId="1129136855" sldId="2206"/>
            <ac:picMk id="11" creationId="{C9692CBD-FC22-B3F6-757A-87E436B992AA}"/>
          </ac:picMkLst>
        </pc:picChg>
      </pc:sldChg>
      <pc:sldChg chg="addSp delSp modSp add mod">
        <pc:chgData name="Yoel Kortick" userId="167978f5-7f40-4909-85d5-d4149554ad4e" providerId="ADAL" clId="{ECA2A80C-3DD3-4FB4-8D02-13EADAE8BC06}" dt="2024-01-21T11:22:10.520" v="6405" actId="20577"/>
        <pc:sldMkLst>
          <pc:docMk/>
          <pc:sldMk cId="1501880531" sldId="2207"/>
        </pc:sldMkLst>
        <pc:spChg chg="add mod">
          <ac:chgData name="Yoel Kortick" userId="167978f5-7f40-4909-85d5-d4149554ad4e" providerId="ADAL" clId="{ECA2A80C-3DD3-4FB4-8D02-13EADAE8BC06}" dt="2024-01-21T11:22:10.520" v="6405" actId="20577"/>
          <ac:spMkLst>
            <pc:docMk/>
            <pc:sldMk cId="1501880531" sldId="2207"/>
            <ac:spMk id="6" creationId="{D5C0F4F0-3A4E-30DD-3E80-C1F0B8F070AC}"/>
          </ac:spMkLst>
        </pc:spChg>
        <pc:picChg chg="add mod">
          <ac:chgData name="Yoel Kortick" userId="167978f5-7f40-4909-85d5-d4149554ad4e" providerId="ADAL" clId="{ECA2A80C-3DD3-4FB4-8D02-13EADAE8BC06}" dt="2024-01-21T11:21:14.286" v="6299" actId="208"/>
          <ac:picMkLst>
            <pc:docMk/>
            <pc:sldMk cId="1501880531" sldId="2207"/>
            <ac:picMk id="5" creationId="{B5938FE3-D8B9-D721-96E7-87173C103A18}"/>
          </ac:picMkLst>
        </pc:picChg>
        <pc:picChg chg="del">
          <ac:chgData name="Yoel Kortick" userId="167978f5-7f40-4909-85d5-d4149554ad4e" providerId="ADAL" clId="{ECA2A80C-3DD3-4FB4-8D02-13EADAE8BC06}" dt="2024-01-21T11:21:07.499" v="6292" actId="478"/>
          <ac:picMkLst>
            <pc:docMk/>
            <pc:sldMk cId="1501880531" sldId="2207"/>
            <ac:picMk id="10" creationId="{AA4DFDD9-5841-73E0-C865-F47744ACFB15}"/>
          </ac:picMkLst>
        </pc:picChg>
      </pc:sldChg>
      <pc:sldChg chg="addSp delSp modSp add mod">
        <pc:chgData name="Yoel Kortick" userId="167978f5-7f40-4909-85d5-d4149554ad4e" providerId="ADAL" clId="{ECA2A80C-3DD3-4FB4-8D02-13EADAE8BC06}" dt="2024-01-21T11:26:55.634" v="6586" actId="1037"/>
        <pc:sldMkLst>
          <pc:docMk/>
          <pc:sldMk cId="2555640962" sldId="2208"/>
        </pc:sldMkLst>
        <pc:spChg chg="mod">
          <ac:chgData name="Yoel Kortick" userId="167978f5-7f40-4909-85d5-d4149554ad4e" providerId="ADAL" clId="{ECA2A80C-3DD3-4FB4-8D02-13EADAE8BC06}" dt="2024-01-21T11:23:13.290" v="6478" actId="6549"/>
          <ac:spMkLst>
            <pc:docMk/>
            <pc:sldMk cId="2555640962" sldId="2208"/>
            <ac:spMk id="4" creationId="{2490F34D-A7E2-4EA9-8B1A-78371A1F1CD1}"/>
          </ac:spMkLst>
        </pc:spChg>
        <pc:spChg chg="del">
          <ac:chgData name="Yoel Kortick" userId="167978f5-7f40-4909-85d5-d4149554ad4e" providerId="ADAL" clId="{ECA2A80C-3DD3-4FB4-8D02-13EADAE8BC06}" dt="2024-01-21T11:24:55.126" v="6488" actId="478"/>
          <ac:spMkLst>
            <pc:docMk/>
            <pc:sldMk cId="2555640962" sldId="2208"/>
            <ac:spMk id="6" creationId="{D5C0F4F0-3A4E-30DD-3E80-C1F0B8F070AC}"/>
          </ac:spMkLst>
        </pc:spChg>
        <pc:spChg chg="add">
          <ac:chgData name="Yoel Kortick" userId="167978f5-7f40-4909-85d5-d4149554ad4e" providerId="ADAL" clId="{ECA2A80C-3DD3-4FB4-8D02-13EADAE8BC06}" dt="2024-01-21T11:25:00.719" v="6489" actId="11529"/>
          <ac:spMkLst>
            <pc:docMk/>
            <pc:sldMk cId="2555640962" sldId="2208"/>
            <ac:spMk id="8" creationId="{19CB72ED-1F44-13AE-CA3F-0E1E1CE5459A}"/>
          </ac:spMkLst>
        </pc:spChg>
        <pc:spChg chg="add mod">
          <ac:chgData name="Yoel Kortick" userId="167978f5-7f40-4909-85d5-d4149554ad4e" providerId="ADAL" clId="{ECA2A80C-3DD3-4FB4-8D02-13EADAE8BC06}" dt="2024-01-21T11:26:30.321" v="6526" actId="1076"/>
          <ac:spMkLst>
            <pc:docMk/>
            <pc:sldMk cId="2555640962" sldId="2208"/>
            <ac:spMk id="9" creationId="{953A5BA4-7DF2-808A-3DF6-773991C13F65}"/>
          </ac:spMkLst>
        </pc:spChg>
        <pc:spChg chg="add mod">
          <ac:chgData name="Yoel Kortick" userId="167978f5-7f40-4909-85d5-d4149554ad4e" providerId="ADAL" clId="{ECA2A80C-3DD3-4FB4-8D02-13EADAE8BC06}" dt="2024-01-21T11:26:39.138" v="6530" actId="1038"/>
          <ac:spMkLst>
            <pc:docMk/>
            <pc:sldMk cId="2555640962" sldId="2208"/>
            <ac:spMk id="10" creationId="{82E27B5B-F3D4-1E44-E66B-25E9DBF2A5EE}"/>
          </ac:spMkLst>
        </pc:spChg>
        <pc:spChg chg="add mod">
          <ac:chgData name="Yoel Kortick" userId="167978f5-7f40-4909-85d5-d4149554ad4e" providerId="ADAL" clId="{ECA2A80C-3DD3-4FB4-8D02-13EADAE8BC06}" dt="2024-01-21T11:26:49.367" v="6561" actId="14100"/>
          <ac:spMkLst>
            <pc:docMk/>
            <pc:sldMk cId="2555640962" sldId="2208"/>
            <ac:spMk id="11" creationId="{17B6F35C-A124-0C4D-AA7B-701BF7393A8A}"/>
          </ac:spMkLst>
        </pc:spChg>
        <pc:spChg chg="add mod">
          <ac:chgData name="Yoel Kortick" userId="167978f5-7f40-4909-85d5-d4149554ad4e" providerId="ADAL" clId="{ECA2A80C-3DD3-4FB4-8D02-13EADAE8BC06}" dt="2024-01-21T11:26:55.634" v="6586" actId="1037"/>
          <ac:spMkLst>
            <pc:docMk/>
            <pc:sldMk cId="2555640962" sldId="2208"/>
            <ac:spMk id="12" creationId="{B6918E35-5D70-BF96-37EA-6EC79854CD68}"/>
          </ac:spMkLst>
        </pc:spChg>
        <pc:picChg chg="del">
          <ac:chgData name="Yoel Kortick" userId="167978f5-7f40-4909-85d5-d4149554ad4e" providerId="ADAL" clId="{ECA2A80C-3DD3-4FB4-8D02-13EADAE8BC06}" dt="2024-01-21T11:23:21.786" v="6479" actId="478"/>
          <ac:picMkLst>
            <pc:docMk/>
            <pc:sldMk cId="2555640962" sldId="2208"/>
            <ac:picMk id="5" creationId="{B5938FE3-D8B9-D721-96E7-87173C103A18}"/>
          </ac:picMkLst>
        </pc:picChg>
        <pc:picChg chg="add mod ord">
          <ac:chgData name="Yoel Kortick" userId="167978f5-7f40-4909-85d5-d4149554ad4e" providerId="ADAL" clId="{ECA2A80C-3DD3-4FB4-8D02-13EADAE8BC06}" dt="2024-01-21T11:24:53.408" v="6487" actId="208"/>
          <ac:picMkLst>
            <pc:docMk/>
            <pc:sldMk cId="2555640962" sldId="2208"/>
            <ac:picMk id="7" creationId="{3A191A13-530E-E2F5-B73F-D0A3E31BFA08}"/>
          </ac:picMkLst>
        </pc:picChg>
      </pc:sldChg>
    </pc:docChg>
  </pc:docChgLst>
  <pc:docChgLst>
    <pc:chgData name="Yoel Kortick" userId="167978f5-7f40-4909-85d5-d4149554ad4e" providerId="ADAL" clId="{BA7969D7-89B4-479B-8079-E03B09C5410B}"/>
    <pc:docChg chg="undo custSel addSld delSld modSld">
      <pc:chgData name="Yoel Kortick" userId="167978f5-7f40-4909-85d5-d4149554ad4e" providerId="ADAL" clId="{BA7969D7-89B4-479B-8079-E03B09C5410B}" dt="2023-11-29T06:13:51.812" v="1773" actId="20577"/>
      <pc:docMkLst>
        <pc:docMk/>
      </pc:docMkLst>
      <pc:sldChg chg="modSp mod">
        <pc:chgData name="Yoel Kortick" userId="167978f5-7f40-4909-85d5-d4149554ad4e" providerId="ADAL" clId="{BA7969D7-89B4-479B-8079-E03B09C5410B}" dt="2023-11-27T08:02:21.467" v="41" actId="20577"/>
        <pc:sldMkLst>
          <pc:docMk/>
          <pc:sldMk cId="3267142644" sldId="1724"/>
        </pc:sldMkLst>
        <pc:spChg chg="mod">
          <ac:chgData name="Yoel Kortick" userId="167978f5-7f40-4909-85d5-d4149554ad4e" providerId="ADAL" clId="{BA7969D7-89B4-479B-8079-E03B09C5410B}" dt="2023-11-27T08:02:21.467" v="41" actId="20577"/>
          <ac:spMkLst>
            <pc:docMk/>
            <pc:sldMk cId="3267142644" sldId="1724"/>
            <ac:spMk id="63" creationId="{2818E309-CE24-45E0-8F37-EFD6121F7540}"/>
          </ac:spMkLst>
        </pc:spChg>
      </pc:sldChg>
      <pc:sldChg chg="modSp mod">
        <pc:chgData name="Yoel Kortick" userId="167978f5-7f40-4909-85d5-d4149554ad4e" providerId="ADAL" clId="{BA7969D7-89B4-479B-8079-E03B09C5410B}" dt="2023-11-27T08:02:11.349" v="24" actId="14100"/>
        <pc:sldMkLst>
          <pc:docMk/>
          <pc:sldMk cId="1404067891" sldId="1782"/>
        </pc:sldMkLst>
        <pc:spChg chg="mod">
          <ac:chgData name="Yoel Kortick" userId="167978f5-7f40-4909-85d5-d4149554ad4e" providerId="ADAL" clId="{BA7969D7-89B4-479B-8079-E03B09C5410B}" dt="2023-11-27T08:02:11.349" v="24" actId="14100"/>
          <ac:spMkLst>
            <pc:docMk/>
            <pc:sldMk cId="1404067891" sldId="1782"/>
            <ac:spMk id="4" creationId="{A02F1239-CFFA-4E95-8A0B-536CBE397E4E}"/>
          </ac:spMkLst>
        </pc:spChg>
      </pc:sldChg>
      <pc:sldChg chg="del">
        <pc:chgData name="Yoel Kortick" userId="167978f5-7f40-4909-85d5-d4149554ad4e" providerId="ADAL" clId="{BA7969D7-89B4-479B-8079-E03B09C5410B}" dt="2023-11-26T08:14:04.526" v="0" actId="47"/>
        <pc:sldMkLst>
          <pc:docMk/>
          <pc:sldMk cId="1773716853" sldId="1788"/>
        </pc:sldMkLst>
      </pc:sldChg>
      <pc:sldChg chg="modSp mod">
        <pc:chgData name="Yoel Kortick" userId="167978f5-7f40-4909-85d5-d4149554ad4e" providerId="ADAL" clId="{BA7969D7-89B4-479B-8079-E03B09C5410B}" dt="2023-11-29T06:13:51.812" v="1773" actId="20577"/>
        <pc:sldMkLst>
          <pc:docMk/>
          <pc:sldMk cId="3753056614" sldId="1791"/>
        </pc:sldMkLst>
        <pc:spChg chg="mod">
          <ac:chgData name="Yoel Kortick" userId="167978f5-7f40-4909-85d5-d4149554ad4e" providerId="ADAL" clId="{BA7969D7-89B4-479B-8079-E03B09C5410B}" dt="2023-11-29T06:13:51.812" v="1773" actId="20577"/>
          <ac:spMkLst>
            <pc:docMk/>
            <pc:sldMk cId="3753056614" sldId="1791"/>
            <ac:spMk id="4" creationId="{2490F34D-A7E2-4EA9-8B1A-78371A1F1CD1}"/>
          </ac:spMkLst>
        </pc:spChg>
      </pc:sldChg>
      <pc:sldChg chg="modSp">
        <pc:chgData name="Yoel Kortick" userId="167978f5-7f40-4909-85d5-d4149554ad4e" providerId="ADAL" clId="{BA7969D7-89B4-479B-8079-E03B09C5410B}" dt="2023-11-27T09:59:34.499" v="1723"/>
        <pc:sldMkLst>
          <pc:docMk/>
          <pc:sldMk cId="4132155335" sldId="1793"/>
        </pc:sldMkLst>
        <pc:spChg chg="mod">
          <ac:chgData name="Yoel Kortick" userId="167978f5-7f40-4909-85d5-d4149554ad4e" providerId="ADAL" clId="{BA7969D7-89B4-479B-8079-E03B09C5410B}" dt="2023-11-27T09:59:34.499" v="1723"/>
          <ac:spMkLst>
            <pc:docMk/>
            <pc:sldMk cId="4132155335" sldId="1793"/>
            <ac:spMk id="4" creationId="{2490F34D-A7E2-4EA9-8B1A-78371A1F1CD1}"/>
          </ac:spMkLst>
        </pc:spChg>
      </pc:sldChg>
      <pc:sldChg chg="modSp mod">
        <pc:chgData name="Yoel Kortick" userId="167978f5-7f40-4909-85d5-d4149554ad4e" providerId="ADAL" clId="{BA7969D7-89B4-479B-8079-E03B09C5410B}" dt="2023-11-27T09:59:34.499" v="1723"/>
        <pc:sldMkLst>
          <pc:docMk/>
          <pc:sldMk cId="2370129783" sldId="1917"/>
        </pc:sldMkLst>
        <pc:spChg chg="mod">
          <ac:chgData name="Yoel Kortick" userId="167978f5-7f40-4909-85d5-d4149554ad4e" providerId="ADAL" clId="{BA7969D7-89B4-479B-8079-E03B09C5410B}" dt="2023-11-27T09:59:34.499" v="1723"/>
          <ac:spMkLst>
            <pc:docMk/>
            <pc:sldMk cId="2370129783" sldId="1917"/>
            <ac:spMk id="4" creationId="{2490F34D-A7E2-4EA9-8B1A-78371A1F1CD1}"/>
          </ac:spMkLst>
        </pc:spChg>
        <pc:spChg chg="mod">
          <ac:chgData name="Yoel Kortick" userId="167978f5-7f40-4909-85d5-d4149554ad4e" providerId="ADAL" clId="{BA7969D7-89B4-479B-8079-E03B09C5410B}" dt="2023-11-26T08:15:18.298" v="6" actId="1036"/>
          <ac:spMkLst>
            <pc:docMk/>
            <pc:sldMk cId="2370129783" sldId="1917"/>
            <ac:spMk id="6" creationId="{664210A6-707B-FF6B-42C6-8D2F518B60E7}"/>
          </ac:spMkLst>
        </pc:spChg>
        <pc:spChg chg="mod">
          <ac:chgData name="Yoel Kortick" userId="167978f5-7f40-4909-85d5-d4149554ad4e" providerId="ADAL" clId="{BA7969D7-89B4-479B-8079-E03B09C5410B}" dt="2023-11-26T08:15:18.298" v="6" actId="1036"/>
          <ac:spMkLst>
            <pc:docMk/>
            <pc:sldMk cId="2370129783" sldId="1917"/>
            <ac:spMk id="8" creationId="{A8B7D853-E7D6-815E-9927-305C8DEC9799}"/>
          </ac:spMkLst>
        </pc:spChg>
        <pc:picChg chg="mod">
          <ac:chgData name="Yoel Kortick" userId="167978f5-7f40-4909-85d5-d4149554ad4e" providerId="ADAL" clId="{BA7969D7-89B4-479B-8079-E03B09C5410B}" dt="2023-11-26T08:15:18.298" v="6" actId="1036"/>
          <ac:picMkLst>
            <pc:docMk/>
            <pc:sldMk cId="2370129783" sldId="1917"/>
            <ac:picMk id="5" creationId="{2DE39C68-6CB9-A400-335E-B373D37FC71D}"/>
          </ac:picMkLst>
        </pc:picChg>
      </pc:sldChg>
      <pc:sldChg chg="modSp mod">
        <pc:chgData name="Yoel Kortick" userId="167978f5-7f40-4909-85d5-d4149554ad4e" providerId="ADAL" clId="{BA7969D7-89B4-479B-8079-E03B09C5410B}" dt="2023-11-27T09:59:34.499" v="1723"/>
        <pc:sldMkLst>
          <pc:docMk/>
          <pc:sldMk cId="3828660448" sldId="1918"/>
        </pc:sldMkLst>
        <pc:spChg chg="mod">
          <ac:chgData name="Yoel Kortick" userId="167978f5-7f40-4909-85d5-d4149554ad4e" providerId="ADAL" clId="{BA7969D7-89B4-479B-8079-E03B09C5410B}" dt="2023-11-27T09:59:34.499" v="1723"/>
          <ac:spMkLst>
            <pc:docMk/>
            <pc:sldMk cId="3828660448" sldId="1918"/>
            <ac:spMk id="4" creationId="{2490F34D-A7E2-4EA9-8B1A-78371A1F1CD1}"/>
          </ac:spMkLst>
        </pc:spChg>
      </pc:sldChg>
      <pc:sldChg chg="modSp">
        <pc:chgData name="Yoel Kortick" userId="167978f5-7f40-4909-85d5-d4149554ad4e" providerId="ADAL" clId="{BA7969D7-89B4-479B-8079-E03B09C5410B}" dt="2023-11-27T09:59:34.499" v="1723"/>
        <pc:sldMkLst>
          <pc:docMk/>
          <pc:sldMk cId="155175924" sldId="1922"/>
        </pc:sldMkLst>
        <pc:spChg chg="mod">
          <ac:chgData name="Yoel Kortick" userId="167978f5-7f40-4909-85d5-d4149554ad4e" providerId="ADAL" clId="{BA7969D7-89B4-479B-8079-E03B09C5410B}" dt="2023-11-27T09:59:34.499" v="1723"/>
          <ac:spMkLst>
            <pc:docMk/>
            <pc:sldMk cId="155175924" sldId="1922"/>
            <ac:spMk id="10" creationId="{19E9D55E-0049-4072-9DC2-48193A586191}"/>
          </ac:spMkLst>
        </pc:spChg>
      </pc:sldChg>
      <pc:sldChg chg="modSp">
        <pc:chgData name="Yoel Kortick" userId="167978f5-7f40-4909-85d5-d4149554ad4e" providerId="ADAL" clId="{BA7969D7-89B4-479B-8079-E03B09C5410B}" dt="2023-11-27T09:59:34.499" v="1723"/>
        <pc:sldMkLst>
          <pc:docMk/>
          <pc:sldMk cId="1969600818" sldId="1926"/>
        </pc:sldMkLst>
        <pc:spChg chg="mod">
          <ac:chgData name="Yoel Kortick" userId="167978f5-7f40-4909-85d5-d4149554ad4e" providerId="ADAL" clId="{BA7969D7-89B4-479B-8079-E03B09C5410B}" dt="2023-11-27T09:59:34.499" v="1723"/>
          <ac:spMkLst>
            <pc:docMk/>
            <pc:sldMk cId="1969600818" sldId="1926"/>
            <ac:spMk id="5" creationId="{2D1BA1C4-D854-2DEC-E32B-0E247178C2C5}"/>
          </ac:spMkLst>
        </pc:spChg>
        <pc:spChg chg="mod">
          <ac:chgData name="Yoel Kortick" userId="167978f5-7f40-4909-85d5-d4149554ad4e" providerId="ADAL" clId="{BA7969D7-89B4-479B-8079-E03B09C5410B}" dt="2023-11-27T09:59:34.499" v="1723"/>
          <ac:spMkLst>
            <pc:docMk/>
            <pc:sldMk cId="1969600818" sldId="1926"/>
            <ac:spMk id="10" creationId="{19E9D55E-0049-4072-9DC2-48193A586191}"/>
          </ac:spMkLst>
        </pc:spChg>
      </pc:sldChg>
      <pc:sldChg chg="modSp">
        <pc:chgData name="Yoel Kortick" userId="167978f5-7f40-4909-85d5-d4149554ad4e" providerId="ADAL" clId="{BA7969D7-89B4-479B-8079-E03B09C5410B}" dt="2023-11-27T09:59:34.499" v="1723"/>
        <pc:sldMkLst>
          <pc:docMk/>
          <pc:sldMk cId="4076534036" sldId="1939"/>
        </pc:sldMkLst>
        <pc:spChg chg="mod">
          <ac:chgData name="Yoel Kortick" userId="167978f5-7f40-4909-85d5-d4149554ad4e" providerId="ADAL" clId="{BA7969D7-89B4-479B-8079-E03B09C5410B}" dt="2023-11-27T09:59:34.499" v="1723"/>
          <ac:spMkLst>
            <pc:docMk/>
            <pc:sldMk cId="4076534036" sldId="1939"/>
            <ac:spMk id="10" creationId="{19E9D55E-0049-4072-9DC2-48193A586191}"/>
          </ac:spMkLst>
        </pc:spChg>
      </pc:sldChg>
      <pc:sldChg chg="modSp">
        <pc:chgData name="Yoel Kortick" userId="167978f5-7f40-4909-85d5-d4149554ad4e" providerId="ADAL" clId="{BA7969D7-89B4-479B-8079-E03B09C5410B}" dt="2023-11-27T09:59:34.499" v="1723"/>
        <pc:sldMkLst>
          <pc:docMk/>
          <pc:sldMk cId="659316361" sldId="1976"/>
        </pc:sldMkLst>
        <pc:spChg chg="mod">
          <ac:chgData name="Yoel Kortick" userId="167978f5-7f40-4909-85d5-d4149554ad4e" providerId="ADAL" clId="{BA7969D7-89B4-479B-8079-E03B09C5410B}" dt="2023-11-27T09:59:34.499" v="1723"/>
          <ac:spMkLst>
            <pc:docMk/>
            <pc:sldMk cId="659316361" sldId="1976"/>
            <ac:spMk id="16" creationId="{B2EAFB0F-283B-6DD5-8EF5-A3939B56B78E}"/>
          </ac:spMkLst>
        </pc:spChg>
      </pc:sldChg>
      <pc:sldChg chg="modSp">
        <pc:chgData name="Yoel Kortick" userId="167978f5-7f40-4909-85d5-d4149554ad4e" providerId="ADAL" clId="{BA7969D7-89B4-479B-8079-E03B09C5410B}" dt="2023-11-27T09:59:34.499" v="1723"/>
        <pc:sldMkLst>
          <pc:docMk/>
          <pc:sldMk cId="4146543981" sldId="1977"/>
        </pc:sldMkLst>
        <pc:spChg chg="mod">
          <ac:chgData name="Yoel Kortick" userId="167978f5-7f40-4909-85d5-d4149554ad4e" providerId="ADAL" clId="{BA7969D7-89B4-479B-8079-E03B09C5410B}" dt="2023-11-27T09:59:34.499" v="1723"/>
          <ac:spMkLst>
            <pc:docMk/>
            <pc:sldMk cId="4146543981" sldId="1977"/>
            <ac:spMk id="16" creationId="{B2EAFB0F-283B-6DD5-8EF5-A3939B56B78E}"/>
          </ac:spMkLst>
        </pc:spChg>
      </pc:sldChg>
      <pc:sldChg chg="modSp mod">
        <pc:chgData name="Yoel Kortick" userId="167978f5-7f40-4909-85d5-d4149554ad4e" providerId="ADAL" clId="{BA7969D7-89B4-479B-8079-E03B09C5410B}" dt="2023-11-27T09:59:34.499" v="1723"/>
        <pc:sldMkLst>
          <pc:docMk/>
          <pc:sldMk cId="2945707853" sldId="1996"/>
        </pc:sldMkLst>
        <pc:spChg chg="mod">
          <ac:chgData name="Yoel Kortick" userId="167978f5-7f40-4909-85d5-d4149554ad4e" providerId="ADAL" clId="{BA7969D7-89B4-479B-8079-E03B09C5410B}" dt="2023-11-27T09:59:34.499" v="1723"/>
          <ac:spMkLst>
            <pc:docMk/>
            <pc:sldMk cId="2945707853" sldId="1996"/>
            <ac:spMk id="10" creationId="{19E9D55E-0049-4072-9DC2-48193A586191}"/>
          </ac:spMkLst>
        </pc:spChg>
      </pc:sldChg>
      <pc:sldChg chg="modSp">
        <pc:chgData name="Yoel Kortick" userId="167978f5-7f40-4909-85d5-d4149554ad4e" providerId="ADAL" clId="{BA7969D7-89B4-479B-8079-E03B09C5410B}" dt="2023-11-27T09:59:34.499" v="1723"/>
        <pc:sldMkLst>
          <pc:docMk/>
          <pc:sldMk cId="2381708409" sldId="1998"/>
        </pc:sldMkLst>
        <pc:spChg chg="mod">
          <ac:chgData name="Yoel Kortick" userId="167978f5-7f40-4909-85d5-d4149554ad4e" providerId="ADAL" clId="{BA7969D7-89B4-479B-8079-E03B09C5410B}" dt="2023-11-27T09:59:34.499" v="1723"/>
          <ac:spMkLst>
            <pc:docMk/>
            <pc:sldMk cId="2381708409" sldId="1998"/>
            <ac:spMk id="4" creationId="{2490F34D-A7E2-4EA9-8B1A-78371A1F1CD1}"/>
          </ac:spMkLst>
        </pc:spChg>
      </pc:sldChg>
      <pc:sldChg chg="modSp mod">
        <pc:chgData name="Yoel Kortick" userId="167978f5-7f40-4909-85d5-d4149554ad4e" providerId="ADAL" clId="{BA7969D7-89B4-479B-8079-E03B09C5410B}" dt="2023-11-27T09:59:34.499" v="1723"/>
        <pc:sldMkLst>
          <pc:docMk/>
          <pc:sldMk cId="1356658148" sldId="1999"/>
        </pc:sldMkLst>
        <pc:spChg chg="mod">
          <ac:chgData name="Yoel Kortick" userId="167978f5-7f40-4909-85d5-d4149554ad4e" providerId="ADAL" clId="{BA7969D7-89B4-479B-8079-E03B09C5410B}" dt="2023-11-27T09:59:34.499" v="1723"/>
          <ac:spMkLst>
            <pc:docMk/>
            <pc:sldMk cId="1356658148" sldId="1999"/>
            <ac:spMk id="4" creationId="{2490F34D-A7E2-4EA9-8B1A-78371A1F1CD1}"/>
          </ac:spMkLst>
        </pc:spChg>
      </pc:sldChg>
      <pc:sldChg chg="modSp mod">
        <pc:chgData name="Yoel Kortick" userId="167978f5-7f40-4909-85d5-d4149554ad4e" providerId="ADAL" clId="{BA7969D7-89B4-479B-8079-E03B09C5410B}" dt="2023-11-27T09:59:34.499" v="1723"/>
        <pc:sldMkLst>
          <pc:docMk/>
          <pc:sldMk cId="654802575" sldId="2000"/>
        </pc:sldMkLst>
        <pc:spChg chg="mod">
          <ac:chgData name="Yoel Kortick" userId="167978f5-7f40-4909-85d5-d4149554ad4e" providerId="ADAL" clId="{BA7969D7-89B4-479B-8079-E03B09C5410B}" dt="2023-11-27T09:59:34.499" v="1723"/>
          <ac:spMkLst>
            <pc:docMk/>
            <pc:sldMk cId="654802575" sldId="2000"/>
            <ac:spMk id="4" creationId="{2490F34D-A7E2-4EA9-8B1A-78371A1F1CD1}"/>
          </ac:spMkLst>
        </pc:spChg>
      </pc:sldChg>
      <pc:sldChg chg="modSp mod">
        <pc:chgData name="Yoel Kortick" userId="167978f5-7f40-4909-85d5-d4149554ad4e" providerId="ADAL" clId="{BA7969D7-89B4-479B-8079-E03B09C5410B}" dt="2023-11-27T09:59:34.499" v="1723"/>
        <pc:sldMkLst>
          <pc:docMk/>
          <pc:sldMk cId="946172633" sldId="2001"/>
        </pc:sldMkLst>
        <pc:spChg chg="mod">
          <ac:chgData name="Yoel Kortick" userId="167978f5-7f40-4909-85d5-d4149554ad4e" providerId="ADAL" clId="{BA7969D7-89B4-479B-8079-E03B09C5410B}" dt="2023-11-27T09:59:34.499" v="1723"/>
          <ac:spMkLst>
            <pc:docMk/>
            <pc:sldMk cId="946172633" sldId="2001"/>
            <ac:spMk id="4" creationId="{2490F34D-A7E2-4EA9-8B1A-78371A1F1CD1}"/>
          </ac:spMkLst>
        </pc:spChg>
      </pc:sldChg>
      <pc:sldChg chg="modSp">
        <pc:chgData name="Yoel Kortick" userId="167978f5-7f40-4909-85d5-d4149554ad4e" providerId="ADAL" clId="{BA7969D7-89B4-479B-8079-E03B09C5410B}" dt="2023-11-27T09:59:34.499" v="1723"/>
        <pc:sldMkLst>
          <pc:docMk/>
          <pc:sldMk cId="2251509354" sldId="2002"/>
        </pc:sldMkLst>
        <pc:spChg chg="mod">
          <ac:chgData name="Yoel Kortick" userId="167978f5-7f40-4909-85d5-d4149554ad4e" providerId="ADAL" clId="{BA7969D7-89B4-479B-8079-E03B09C5410B}" dt="2023-11-27T09:59:34.499" v="1723"/>
          <ac:spMkLst>
            <pc:docMk/>
            <pc:sldMk cId="2251509354" sldId="2002"/>
            <ac:spMk id="4" creationId="{2490F34D-A7E2-4EA9-8B1A-78371A1F1CD1}"/>
          </ac:spMkLst>
        </pc:spChg>
      </pc:sldChg>
      <pc:sldChg chg="modSp">
        <pc:chgData name="Yoel Kortick" userId="167978f5-7f40-4909-85d5-d4149554ad4e" providerId="ADAL" clId="{BA7969D7-89B4-479B-8079-E03B09C5410B}" dt="2023-11-27T09:59:34.499" v="1723"/>
        <pc:sldMkLst>
          <pc:docMk/>
          <pc:sldMk cId="130197306" sldId="2003"/>
        </pc:sldMkLst>
        <pc:spChg chg="mod">
          <ac:chgData name="Yoel Kortick" userId="167978f5-7f40-4909-85d5-d4149554ad4e" providerId="ADAL" clId="{BA7969D7-89B4-479B-8079-E03B09C5410B}" dt="2023-11-27T09:59:34.499" v="1723"/>
          <ac:spMkLst>
            <pc:docMk/>
            <pc:sldMk cId="130197306" sldId="2003"/>
            <ac:spMk id="10" creationId="{19E9D55E-0049-4072-9DC2-48193A586191}"/>
          </ac:spMkLst>
        </pc:spChg>
      </pc:sldChg>
      <pc:sldChg chg="addSp delSp modSp mod">
        <pc:chgData name="Yoel Kortick" userId="167978f5-7f40-4909-85d5-d4149554ad4e" providerId="ADAL" clId="{BA7969D7-89B4-479B-8079-E03B09C5410B}" dt="2023-11-27T10:02:44.726" v="1733" actId="208"/>
        <pc:sldMkLst>
          <pc:docMk/>
          <pc:sldMk cId="841814455" sldId="2004"/>
        </pc:sldMkLst>
        <pc:spChg chg="mod">
          <ac:chgData name="Yoel Kortick" userId="167978f5-7f40-4909-85d5-d4149554ad4e" providerId="ADAL" clId="{BA7969D7-89B4-479B-8079-E03B09C5410B}" dt="2023-11-27T10:02:38.324" v="1730" actId="14100"/>
          <ac:spMkLst>
            <pc:docMk/>
            <pc:sldMk cId="841814455" sldId="2004"/>
            <ac:spMk id="5" creationId="{C116341A-F81D-8FDC-DCD9-B8423A27A9FA}"/>
          </ac:spMkLst>
        </pc:spChg>
        <pc:spChg chg="mod">
          <ac:chgData name="Yoel Kortick" userId="167978f5-7f40-4909-85d5-d4149554ad4e" providerId="ADAL" clId="{BA7969D7-89B4-479B-8079-E03B09C5410B}" dt="2023-11-27T10:02:42.987" v="1732" actId="14100"/>
          <ac:spMkLst>
            <pc:docMk/>
            <pc:sldMk cId="841814455" sldId="2004"/>
            <ac:spMk id="6" creationId="{6E7150AE-7A9A-1BFE-FC61-AC564FA3771C}"/>
          </ac:spMkLst>
        </pc:spChg>
        <pc:spChg chg="mod">
          <ac:chgData name="Yoel Kortick" userId="167978f5-7f40-4909-85d5-d4149554ad4e" providerId="ADAL" clId="{BA7969D7-89B4-479B-8079-E03B09C5410B}" dt="2023-11-27T09:45:46.736" v="1341" actId="20577"/>
          <ac:spMkLst>
            <pc:docMk/>
            <pc:sldMk cId="841814455" sldId="2004"/>
            <ac:spMk id="10" creationId="{19E9D55E-0049-4072-9DC2-48193A586191}"/>
          </ac:spMkLst>
        </pc:spChg>
        <pc:picChg chg="del">
          <ac:chgData name="Yoel Kortick" userId="167978f5-7f40-4909-85d5-d4149554ad4e" providerId="ADAL" clId="{BA7969D7-89B4-479B-8079-E03B09C5410B}" dt="2023-11-27T10:02:25.882" v="1724" actId="478"/>
          <ac:picMkLst>
            <pc:docMk/>
            <pc:sldMk cId="841814455" sldId="2004"/>
            <ac:picMk id="4" creationId="{25767502-AEAB-8241-1A29-3E2F354F1C0A}"/>
          </ac:picMkLst>
        </pc:picChg>
        <pc:picChg chg="add mod ord">
          <ac:chgData name="Yoel Kortick" userId="167978f5-7f40-4909-85d5-d4149554ad4e" providerId="ADAL" clId="{BA7969D7-89B4-479B-8079-E03B09C5410B}" dt="2023-11-27T10:02:44.726" v="1733" actId="208"/>
          <ac:picMkLst>
            <pc:docMk/>
            <pc:sldMk cId="841814455" sldId="2004"/>
            <ac:picMk id="7" creationId="{ED3EC977-AD70-74B8-6B29-058F5958EA91}"/>
          </ac:picMkLst>
        </pc:picChg>
      </pc:sldChg>
      <pc:sldChg chg="modSp">
        <pc:chgData name="Yoel Kortick" userId="167978f5-7f40-4909-85d5-d4149554ad4e" providerId="ADAL" clId="{BA7969D7-89B4-479B-8079-E03B09C5410B}" dt="2023-11-27T09:59:34.499" v="1723"/>
        <pc:sldMkLst>
          <pc:docMk/>
          <pc:sldMk cId="1343478844" sldId="2005"/>
        </pc:sldMkLst>
        <pc:spChg chg="mod">
          <ac:chgData name="Yoel Kortick" userId="167978f5-7f40-4909-85d5-d4149554ad4e" providerId="ADAL" clId="{BA7969D7-89B4-479B-8079-E03B09C5410B}" dt="2023-11-27T09:59:34.499" v="1723"/>
          <ac:spMkLst>
            <pc:docMk/>
            <pc:sldMk cId="1343478844" sldId="2005"/>
            <ac:spMk id="10" creationId="{19E9D55E-0049-4072-9DC2-48193A586191}"/>
          </ac:spMkLst>
        </pc:spChg>
      </pc:sldChg>
      <pc:sldChg chg="modSp">
        <pc:chgData name="Yoel Kortick" userId="167978f5-7f40-4909-85d5-d4149554ad4e" providerId="ADAL" clId="{BA7969D7-89B4-479B-8079-E03B09C5410B}" dt="2023-11-27T09:59:34.499" v="1723"/>
        <pc:sldMkLst>
          <pc:docMk/>
          <pc:sldMk cId="2340199546" sldId="2006"/>
        </pc:sldMkLst>
        <pc:spChg chg="mod">
          <ac:chgData name="Yoel Kortick" userId="167978f5-7f40-4909-85d5-d4149554ad4e" providerId="ADAL" clId="{BA7969D7-89B4-479B-8079-E03B09C5410B}" dt="2023-11-27T09:59:34.499" v="1723"/>
          <ac:spMkLst>
            <pc:docMk/>
            <pc:sldMk cId="2340199546" sldId="2006"/>
            <ac:spMk id="10" creationId="{19E9D55E-0049-4072-9DC2-48193A586191}"/>
          </ac:spMkLst>
        </pc:spChg>
      </pc:sldChg>
      <pc:sldChg chg="modSp">
        <pc:chgData name="Yoel Kortick" userId="167978f5-7f40-4909-85d5-d4149554ad4e" providerId="ADAL" clId="{BA7969D7-89B4-479B-8079-E03B09C5410B}" dt="2023-11-27T09:59:34.499" v="1723"/>
        <pc:sldMkLst>
          <pc:docMk/>
          <pc:sldMk cId="3471335470" sldId="2007"/>
        </pc:sldMkLst>
        <pc:spChg chg="mod">
          <ac:chgData name="Yoel Kortick" userId="167978f5-7f40-4909-85d5-d4149554ad4e" providerId="ADAL" clId="{BA7969D7-89B4-479B-8079-E03B09C5410B}" dt="2023-11-27T09:59:34.499" v="1723"/>
          <ac:spMkLst>
            <pc:docMk/>
            <pc:sldMk cId="3471335470" sldId="2007"/>
            <ac:spMk id="10" creationId="{19E9D55E-0049-4072-9DC2-48193A586191}"/>
          </ac:spMkLst>
        </pc:spChg>
      </pc:sldChg>
      <pc:sldChg chg="modSp">
        <pc:chgData name="Yoel Kortick" userId="167978f5-7f40-4909-85d5-d4149554ad4e" providerId="ADAL" clId="{BA7969D7-89B4-479B-8079-E03B09C5410B}" dt="2023-11-27T09:59:34.499" v="1723"/>
        <pc:sldMkLst>
          <pc:docMk/>
          <pc:sldMk cId="421026720" sldId="2009"/>
        </pc:sldMkLst>
        <pc:spChg chg="mod">
          <ac:chgData name="Yoel Kortick" userId="167978f5-7f40-4909-85d5-d4149554ad4e" providerId="ADAL" clId="{BA7969D7-89B4-479B-8079-E03B09C5410B}" dt="2023-11-27T09:59:34.499" v="1723"/>
          <ac:spMkLst>
            <pc:docMk/>
            <pc:sldMk cId="421026720" sldId="2009"/>
            <ac:spMk id="4" creationId="{2490F34D-A7E2-4EA9-8B1A-78371A1F1CD1}"/>
          </ac:spMkLst>
        </pc:spChg>
      </pc:sldChg>
      <pc:sldChg chg="modSp">
        <pc:chgData name="Yoel Kortick" userId="167978f5-7f40-4909-85d5-d4149554ad4e" providerId="ADAL" clId="{BA7969D7-89B4-479B-8079-E03B09C5410B}" dt="2023-11-27T09:59:34.499" v="1723"/>
        <pc:sldMkLst>
          <pc:docMk/>
          <pc:sldMk cId="2281969264" sldId="2011"/>
        </pc:sldMkLst>
        <pc:spChg chg="mod">
          <ac:chgData name="Yoel Kortick" userId="167978f5-7f40-4909-85d5-d4149554ad4e" providerId="ADAL" clId="{BA7969D7-89B4-479B-8079-E03B09C5410B}" dt="2023-11-27T09:59:34.499" v="1723"/>
          <ac:spMkLst>
            <pc:docMk/>
            <pc:sldMk cId="2281969264" sldId="2011"/>
            <ac:spMk id="4" creationId="{2490F34D-A7E2-4EA9-8B1A-78371A1F1CD1}"/>
          </ac:spMkLst>
        </pc:spChg>
      </pc:sldChg>
      <pc:sldChg chg="modSp">
        <pc:chgData name="Yoel Kortick" userId="167978f5-7f40-4909-85d5-d4149554ad4e" providerId="ADAL" clId="{BA7969D7-89B4-479B-8079-E03B09C5410B}" dt="2023-11-27T09:59:34.499" v="1723"/>
        <pc:sldMkLst>
          <pc:docMk/>
          <pc:sldMk cId="1135368109" sldId="2012"/>
        </pc:sldMkLst>
        <pc:spChg chg="mod">
          <ac:chgData name="Yoel Kortick" userId="167978f5-7f40-4909-85d5-d4149554ad4e" providerId="ADAL" clId="{BA7969D7-89B4-479B-8079-E03B09C5410B}" dt="2023-11-27T09:59:34.499" v="1723"/>
          <ac:spMkLst>
            <pc:docMk/>
            <pc:sldMk cId="1135368109" sldId="2012"/>
            <ac:spMk id="4" creationId="{2490F34D-A7E2-4EA9-8B1A-78371A1F1CD1}"/>
          </ac:spMkLst>
        </pc:spChg>
      </pc:sldChg>
      <pc:sldChg chg="modSp">
        <pc:chgData name="Yoel Kortick" userId="167978f5-7f40-4909-85d5-d4149554ad4e" providerId="ADAL" clId="{BA7969D7-89B4-479B-8079-E03B09C5410B}" dt="2023-11-27T09:59:34.499" v="1723"/>
        <pc:sldMkLst>
          <pc:docMk/>
          <pc:sldMk cId="3602258422" sldId="2014"/>
        </pc:sldMkLst>
        <pc:spChg chg="mod">
          <ac:chgData name="Yoel Kortick" userId="167978f5-7f40-4909-85d5-d4149554ad4e" providerId="ADAL" clId="{BA7969D7-89B4-479B-8079-E03B09C5410B}" dt="2023-11-27T09:59:34.499" v="1723"/>
          <ac:spMkLst>
            <pc:docMk/>
            <pc:sldMk cId="3602258422" sldId="2014"/>
            <ac:spMk id="4" creationId="{2490F34D-A7E2-4EA9-8B1A-78371A1F1CD1}"/>
          </ac:spMkLst>
        </pc:spChg>
      </pc:sldChg>
      <pc:sldChg chg="modSp">
        <pc:chgData name="Yoel Kortick" userId="167978f5-7f40-4909-85d5-d4149554ad4e" providerId="ADAL" clId="{BA7969D7-89B4-479B-8079-E03B09C5410B}" dt="2023-11-27T09:59:34.499" v="1723"/>
        <pc:sldMkLst>
          <pc:docMk/>
          <pc:sldMk cId="4048764639" sldId="2015"/>
        </pc:sldMkLst>
        <pc:spChg chg="mod">
          <ac:chgData name="Yoel Kortick" userId="167978f5-7f40-4909-85d5-d4149554ad4e" providerId="ADAL" clId="{BA7969D7-89B4-479B-8079-E03B09C5410B}" dt="2023-11-27T09:59:34.499" v="1723"/>
          <ac:spMkLst>
            <pc:docMk/>
            <pc:sldMk cId="4048764639" sldId="2015"/>
            <ac:spMk id="4" creationId="{2490F34D-A7E2-4EA9-8B1A-78371A1F1CD1}"/>
          </ac:spMkLst>
        </pc:spChg>
      </pc:sldChg>
      <pc:sldChg chg="modSp">
        <pc:chgData name="Yoel Kortick" userId="167978f5-7f40-4909-85d5-d4149554ad4e" providerId="ADAL" clId="{BA7969D7-89B4-479B-8079-E03B09C5410B}" dt="2023-11-27T09:59:34.499" v="1723"/>
        <pc:sldMkLst>
          <pc:docMk/>
          <pc:sldMk cId="3783655907" sldId="2017"/>
        </pc:sldMkLst>
        <pc:spChg chg="mod">
          <ac:chgData name="Yoel Kortick" userId="167978f5-7f40-4909-85d5-d4149554ad4e" providerId="ADAL" clId="{BA7969D7-89B4-479B-8079-E03B09C5410B}" dt="2023-11-27T09:59:34.499" v="1723"/>
          <ac:spMkLst>
            <pc:docMk/>
            <pc:sldMk cId="3783655907" sldId="2017"/>
            <ac:spMk id="2" creationId="{4C346591-C024-0538-2A70-2EB22A915797}"/>
          </ac:spMkLst>
        </pc:spChg>
        <pc:spChg chg="mod">
          <ac:chgData name="Yoel Kortick" userId="167978f5-7f40-4909-85d5-d4149554ad4e" providerId="ADAL" clId="{BA7969D7-89B4-479B-8079-E03B09C5410B}" dt="2023-11-27T09:59:34.499" v="1723"/>
          <ac:spMkLst>
            <pc:docMk/>
            <pc:sldMk cId="3783655907" sldId="2017"/>
            <ac:spMk id="7" creationId="{5304A87F-34E4-79AF-46B4-54765B5BBB87}"/>
          </ac:spMkLst>
        </pc:spChg>
      </pc:sldChg>
      <pc:sldChg chg="modSp">
        <pc:chgData name="Yoel Kortick" userId="167978f5-7f40-4909-85d5-d4149554ad4e" providerId="ADAL" clId="{BA7969D7-89B4-479B-8079-E03B09C5410B}" dt="2023-11-27T09:59:34.499" v="1723"/>
        <pc:sldMkLst>
          <pc:docMk/>
          <pc:sldMk cId="2995538774" sldId="2025"/>
        </pc:sldMkLst>
        <pc:spChg chg="mod">
          <ac:chgData name="Yoel Kortick" userId="167978f5-7f40-4909-85d5-d4149554ad4e" providerId="ADAL" clId="{BA7969D7-89B4-479B-8079-E03B09C5410B}" dt="2023-11-27T09:59:34.499" v="1723"/>
          <ac:spMkLst>
            <pc:docMk/>
            <pc:sldMk cId="2995538774" sldId="2025"/>
            <ac:spMk id="4" creationId="{2490F34D-A7E2-4EA9-8B1A-78371A1F1CD1}"/>
          </ac:spMkLst>
        </pc:spChg>
      </pc:sldChg>
      <pc:sldChg chg="modSp">
        <pc:chgData name="Yoel Kortick" userId="167978f5-7f40-4909-85d5-d4149554ad4e" providerId="ADAL" clId="{BA7969D7-89B4-479B-8079-E03B09C5410B}" dt="2023-11-27T09:59:34.499" v="1723"/>
        <pc:sldMkLst>
          <pc:docMk/>
          <pc:sldMk cId="427259885" sldId="2027"/>
        </pc:sldMkLst>
        <pc:spChg chg="mod">
          <ac:chgData name="Yoel Kortick" userId="167978f5-7f40-4909-85d5-d4149554ad4e" providerId="ADAL" clId="{BA7969D7-89B4-479B-8079-E03B09C5410B}" dt="2023-11-27T09:59:34.499" v="1723"/>
          <ac:spMkLst>
            <pc:docMk/>
            <pc:sldMk cId="427259885" sldId="2027"/>
            <ac:spMk id="4" creationId="{2490F34D-A7E2-4EA9-8B1A-78371A1F1CD1}"/>
          </ac:spMkLst>
        </pc:spChg>
      </pc:sldChg>
      <pc:sldChg chg="modSp">
        <pc:chgData name="Yoel Kortick" userId="167978f5-7f40-4909-85d5-d4149554ad4e" providerId="ADAL" clId="{BA7969D7-89B4-479B-8079-E03B09C5410B}" dt="2023-11-27T09:59:34.499" v="1723"/>
        <pc:sldMkLst>
          <pc:docMk/>
          <pc:sldMk cId="538266131" sldId="2031"/>
        </pc:sldMkLst>
        <pc:spChg chg="mod">
          <ac:chgData name="Yoel Kortick" userId="167978f5-7f40-4909-85d5-d4149554ad4e" providerId="ADAL" clId="{BA7969D7-89B4-479B-8079-E03B09C5410B}" dt="2023-11-27T09:59:34.499" v="1723"/>
          <ac:spMkLst>
            <pc:docMk/>
            <pc:sldMk cId="538266131" sldId="2031"/>
            <ac:spMk id="4" creationId="{2490F34D-A7E2-4EA9-8B1A-78371A1F1CD1}"/>
          </ac:spMkLst>
        </pc:spChg>
      </pc:sldChg>
      <pc:sldChg chg="modSp">
        <pc:chgData name="Yoel Kortick" userId="167978f5-7f40-4909-85d5-d4149554ad4e" providerId="ADAL" clId="{BA7969D7-89B4-479B-8079-E03B09C5410B}" dt="2023-11-27T09:59:34.499" v="1723"/>
        <pc:sldMkLst>
          <pc:docMk/>
          <pc:sldMk cId="740404641" sldId="2041"/>
        </pc:sldMkLst>
        <pc:spChg chg="mod">
          <ac:chgData name="Yoel Kortick" userId="167978f5-7f40-4909-85d5-d4149554ad4e" providerId="ADAL" clId="{BA7969D7-89B4-479B-8079-E03B09C5410B}" dt="2023-11-27T09:59:34.499" v="1723"/>
          <ac:spMkLst>
            <pc:docMk/>
            <pc:sldMk cId="740404641" sldId="2041"/>
            <ac:spMk id="4" creationId="{2490F34D-A7E2-4EA9-8B1A-78371A1F1CD1}"/>
          </ac:spMkLst>
        </pc:spChg>
      </pc:sldChg>
      <pc:sldChg chg="del">
        <pc:chgData name="Yoel Kortick" userId="167978f5-7f40-4909-85d5-d4149554ad4e" providerId="ADAL" clId="{BA7969D7-89B4-479B-8079-E03B09C5410B}" dt="2023-11-26T12:02:09.490" v="21" actId="47"/>
        <pc:sldMkLst>
          <pc:docMk/>
          <pc:sldMk cId="3199765203" sldId="2043"/>
        </pc:sldMkLst>
      </pc:sldChg>
      <pc:sldChg chg="modSp">
        <pc:chgData name="Yoel Kortick" userId="167978f5-7f40-4909-85d5-d4149554ad4e" providerId="ADAL" clId="{BA7969D7-89B4-479B-8079-E03B09C5410B}" dt="2023-11-27T09:59:34.499" v="1723"/>
        <pc:sldMkLst>
          <pc:docMk/>
          <pc:sldMk cId="4092916735" sldId="2044"/>
        </pc:sldMkLst>
        <pc:spChg chg="mod">
          <ac:chgData name="Yoel Kortick" userId="167978f5-7f40-4909-85d5-d4149554ad4e" providerId="ADAL" clId="{BA7969D7-89B4-479B-8079-E03B09C5410B}" dt="2023-11-27T09:59:34.499" v="1723"/>
          <ac:spMkLst>
            <pc:docMk/>
            <pc:sldMk cId="4092916735" sldId="2044"/>
            <ac:spMk id="4" creationId="{2490F34D-A7E2-4EA9-8B1A-78371A1F1CD1}"/>
          </ac:spMkLst>
        </pc:spChg>
      </pc:sldChg>
      <pc:sldChg chg="addSp delSp modSp mod">
        <pc:chgData name="Yoel Kortick" userId="167978f5-7f40-4909-85d5-d4149554ad4e" providerId="ADAL" clId="{BA7969D7-89B4-479B-8079-E03B09C5410B}" dt="2023-11-27T09:59:34.499" v="1723"/>
        <pc:sldMkLst>
          <pc:docMk/>
          <pc:sldMk cId="2209988054" sldId="2045"/>
        </pc:sldMkLst>
        <pc:spChg chg="mod">
          <ac:chgData name="Yoel Kortick" userId="167978f5-7f40-4909-85d5-d4149554ad4e" providerId="ADAL" clId="{BA7969D7-89B4-479B-8079-E03B09C5410B}" dt="2023-11-27T09:59:34.499" v="1723"/>
          <ac:spMkLst>
            <pc:docMk/>
            <pc:sldMk cId="2209988054" sldId="2045"/>
            <ac:spMk id="4" creationId="{2490F34D-A7E2-4EA9-8B1A-78371A1F1CD1}"/>
          </ac:spMkLst>
        </pc:spChg>
        <pc:spChg chg="add del">
          <ac:chgData name="Yoel Kortick" userId="167978f5-7f40-4909-85d5-d4149554ad4e" providerId="ADAL" clId="{BA7969D7-89B4-479B-8079-E03B09C5410B}" dt="2023-11-27T08:03:10.495" v="43" actId="478"/>
          <ac:spMkLst>
            <pc:docMk/>
            <pc:sldMk cId="2209988054" sldId="2045"/>
            <ac:spMk id="5" creationId="{D2A54226-1C21-179D-7E8B-531CCA3C35C9}"/>
          </ac:spMkLst>
        </pc:spChg>
      </pc:sldChg>
      <pc:sldChg chg="modSp add mod">
        <pc:chgData name="Yoel Kortick" userId="167978f5-7f40-4909-85d5-d4149554ad4e" providerId="ADAL" clId="{BA7969D7-89B4-479B-8079-E03B09C5410B}" dt="2023-11-27T08:03:52.687" v="59" actId="20577"/>
        <pc:sldMkLst>
          <pc:docMk/>
          <pc:sldMk cId="18181161" sldId="2046"/>
        </pc:sldMkLst>
        <pc:spChg chg="mod">
          <ac:chgData name="Yoel Kortick" userId="167978f5-7f40-4909-85d5-d4149554ad4e" providerId="ADAL" clId="{BA7969D7-89B4-479B-8079-E03B09C5410B}" dt="2023-11-27T08:03:52.687" v="59" actId="20577"/>
          <ac:spMkLst>
            <pc:docMk/>
            <pc:sldMk cId="18181161" sldId="2046"/>
            <ac:spMk id="3" creationId="{440E2C51-CB70-4EE1-8E6B-DADCB74DEC44}"/>
          </ac:spMkLst>
        </pc:spChg>
      </pc:sldChg>
      <pc:sldChg chg="addSp delSp modSp add mod">
        <pc:chgData name="Yoel Kortick" userId="167978f5-7f40-4909-85d5-d4149554ad4e" providerId="ADAL" clId="{BA7969D7-89B4-479B-8079-E03B09C5410B}" dt="2023-11-27T09:59:34.499" v="1723"/>
        <pc:sldMkLst>
          <pc:docMk/>
          <pc:sldMk cId="4074614249" sldId="2047"/>
        </pc:sldMkLst>
        <pc:spChg chg="mod">
          <ac:chgData name="Yoel Kortick" userId="167978f5-7f40-4909-85d5-d4149554ad4e" providerId="ADAL" clId="{BA7969D7-89B4-479B-8079-E03B09C5410B}" dt="2023-11-27T08:04:01.084" v="74" actId="20577"/>
          <ac:spMkLst>
            <pc:docMk/>
            <pc:sldMk cId="4074614249" sldId="2047"/>
            <ac:spMk id="3" creationId="{4FC18B40-6547-41EC-8A0E-1C8F40E0A42F}"/>
          </ac:spMkLst>
        </pc:spChg>
        <pc:spChg chg="mod">
          <ac:chgData name="Yoel Kortick" userId="167978f5-7f40-4909-85d5-d4149554ad4e" providerId="ADAL" clId="{BA7969D7-89B4-479B-8079-E03B09C5410B}" dt="2023-11-27T09:59:34.499" v="1723"/>
          <ac:spMkLst>
            <pc:docMk/>
            <pc:sldMk cId="4074614249" sldId="2047"/>
            <ac:spMk id="4" creationId="{2490F34D-A7E2-4EA9-8B1A-78371A1F1CD1}"/>
          </ac:spMkLst>
        </pc:spChg>
        <pc:spChg chg="add del mod">
          <ac:chgData name="Yoel Kortick" userId="167978f5-7f40-4909-85d5-d4149554ad4e" providerId="ADAL" clId="{BA7969D7-89B4-479B-8079-E03B09C5410B}" dt="2023-11-27T09:56:07.858" v="1570" actId="478"/>
          <ac:spMkLst>
            <pc:docMk/>
            <pc:sldMk cId="4074614249" sldId="2047"/>
            <ac:spMk id="6" creationId="{123FA553-385D-C606-3EF3-594E994D49FA}"/>
          </ac:spMkLst>
        </pc:spChg>
        <pc:picChg chg="add del mod">
          <ac:chgData name="Yoel Kortick" userId="167978f5-7f40-4909-85d5-d4149554ad4e" providerId="ADAL" clId="{BA7969D7-89B4-479B-8079-E03B09C5410B}" dt="2023-11-27T09:27:47.249" v="1035" actId="478"/>
          <ac:picMkLst>
            <pc:docMk/>
            <pc:sldMk cId="4074614249" sldId="2047"/>
            <ac:picMk id="5" creationId="{98F57A4E-293F-3DC3-888A-7BDBF9A3DF5D}"/>
          </ac:picMkLst>
        </pc:picChg>
        <pc:picChg chg="add del mod">
          <ac:chgData name="Yoel Kortick" userId="167978f5-7f40-4909-85d5-d4149554ad4e" providerId="ADAL" clId="{BA7969D7-89B4-479B-8079-E03B09C5410B}" dt="2023-11-27T09:29:37.866" v="1053" actId="478"/>
          <ac:picMkLst>
            <pc:docMk/>
            <pc:sldMk cId="4074614249" sldId="2047"/>
            <ac:picMk id="8" creationId="{36F18469-8D54-2FDE-EF48-8B7EC4F3DA14}"/>
          </ac:picMkLst>
        </pc:picChg>
        <pc:picChg chg="add del mod">
          <ac:chgData name="Yoel Kortick" userId="167978f5-7f40-4909-85d5-d4149554ad4e" providerId="ADAL" clId="{BA7969D7-89B4-479B-8079-E03B09C5410B}" dt="2023-11-27T09:56:09.377" v="1571" actId="478"/>
          <ac:picMkLst>
            <pc:docMk/>
            <pc:sldMk cId="4074614249" sldId="2047"/>
            <ac:picMk id="10" creationId="{52784285-29AC-1CD7-CC2C-FAB1F96A0C4A}"/>
          </ac:picMkLst>
        </pc:picChg>
      </pc:sldChg>
      <pc:sldChg chg="addSp delSp modSp add mod">
        <pc:chgData name="Yoel Kortick" userId="167978f5-7f40-4909-85d5-d4149554ad4e" providerId="ADAL" clId="{BA7969D7-89B4-479B-8079-E03B09C5410B}" dt="2023-11-27T09:59:34.499" v="1723"/>
        <pc:sldMkLst>
          <pc:docMk/>
          <pc:sldMk cId="4202315657" sldId="2048"/>
        </pc:sldMkLst>
        <pc:spChg chg="mod">
          <ac:chgData name="Yoel Kortick" userId="167978f5-7f40-4909-85d5-d4149554ad4e" providerId="ADAL" clId="{BA7969D7-89B4-479B-8079-E03B09C5410B}" dt="2023-11-27T09:59:34.499" v="1723"/>
          <ac:spMkLst>
            <pc:docMk/>
            <pc:sldMk cId="4202315657" sldId="2048"/>
            <ac:spMk id="4" creationId="{2490F34D-A7E2-4EA9-8B1A-78371A1F1CD1}"/>
          </ac:spMkLst>
        </pc:spChg>
        <pc:spChg chg="del">
          <ac:chgData name="Yoel Kortick" userId="167978f5-7f40-4909-85d5-d4149554ad4e" providerId="ADAL" clId="{BA7969D7-89B4-479B-8079-E03B09C5410B}" dt="2023-11-27T08:11:09.682" v="364" actId="478"/>
          <ac:spMkLst>
            <pc:docMk/>
            <pc:sldMk cId="4202315657" sldId="2048"/>
            <ac:spMk id="6" creationId="{123FA553-385D-C606-3EF3-594E994D49FA}"/>
          </ac:spMkLst>
        </pc:spChg>
        <pc:spChg chg="add mod">
          <ac:chgData name="Yoel Kortick" userId="167978f5-7f40-4909-85d5-d4149554ad4e" providerId="ADAL" clId="{BA7969D7-89B4-479B-8079-E03B09C5410B}" dt="2023-11-27T08:13:06.362" v="384" actId="1076"/>
          <ac:spMkLst>
            <pc:docMk/>
            <pc:sldMk cId="4202315657" sldId="2048"/>
            <ac:spMk id="8" creationId="{4CC83FE6-8C0A-DFAB-45A0-D755BB2FD9E5}"/>
          </ac:spMkLst>
        </pc:spChg>
        <pc:spChg chg="add mod">
          <ac:chgData name="Yoel Kortick" userId="167978f5-7f40-4909-85d5-d4149554ad4e" providerId="ADAL" clId="{BA7969D7-89B4-479B-8079-E03B09C5410B}" dt="2023-11-27T09:31:53.993" v="1095" actId="14100"/>
          <ac:spMkLst>
            <pc:docMk/>
            <pc:sldMk cId="4202315657" sldId="2048"/>
            <ac:spMk id="11" creationId="{81A9D36E-DFFF-E23C-A808-EF509E34A753}"/>
          </ac:spMkLst>
        </pc:spChg>
        <pc:picChg chg="del">
          <ac:chgData name="Yoel Kortick" userId="167978f5-7f40-4909-85d5-d4149554ad4e" providerId="ADAL" clId="{BA7969D7-89B4-479B-8079-E03B09C5410B}" dt="2023-11-27T08:11:07.911" v="363" actId="478"/>
          <ac:picMkLst>
            <pc:docMk/>
            <pc:sldMk cId="4202315657" sldId="2048"/>
            <ac:picMk id="5" creationId="{98F57A4E-293F-3DC3-888A-7BDBF9A3DF5D}"/>
          </ac:picMkLst>
        </pc:picChg>
        <pc:picChg chg="add mod">
          <ac:chgData name="Yoel Kortick" userId="167978f5-7f40-4909-85d5-d4149554ad4e" providerId="ADAL" clId="{BA7969D7-89B4-479B-8079-E03B09C5410B}" dt="2023-11-27T08:11:52.356" v="369" actId="1076"/>
          <ac:picMkLst>
            <pc:docMk/>
            <pc:sldMk cId="4202315657" sldId="2048"/>
            <ac:picMk id="7" creationId="{4E3451D4-6F9A-D66B-3FE3-866BF22CE1CB}"/>
          </ac:picMkLst>
        </pc:picChg>
        <pc:picChg chg="add del mod">
          <ac:chgData name="Yoel Kortick" userId="167978f5-7f40-4909-85d5-d4149554ad4e" providerId="ADAL" clId="{BA7969D7-89B4-479B-8079-E03B09C5410B}" dt="2023-11-27T09:31:44.048" v="1090" actId="478"/>
          <ac:picMkLst>
            <pc:docMk/>
            <pc:sldMk cId="4202315657" sldId="2048"/>
            <ac:picMk id="10" creationId="{EC66E0BB-8E06-437A-AF2F-6AABDF0DBAB9}"/>
          </ac:picMkLst>
        </pc:picChg>
        <pc:picChg chg="add mod ord">
          <ac:chgData name="Yoel Kortick" userId="167978f5-7f40-4909-85d5-d4149554ad4e" providerId="ADAL" clId="{BA7969D7-89B4-479B-8079-E03B09C5410B}" dt="2023-11-27T09:31:56.214" v="1096" actId="208"/>
          <ac:picMkLst>
            <pc:docMk/>
            <pc:sldMk cId="4202315657" sldId="2048"/>
            <ac:picMk id="13" creationId="{56ECA5BC-EA45-96A9-1034-717A212D7F3E}"/>
          </ac:picMkLst>
        </pc:picChg>
      </pc:sldChg>
      <pc:sldChg chg="addSp delSp modSp add mod">
        <pc:chgData name="Yoel Kortick" userId="167978f5-7f40-4909-85d5-d4149554ad4e" providerId="ADAL" clId="{BA7969D7-89B4-479B-8079-E03B09C5410B}" dt="2023-11-27T10:04:25.209" v="1739" actId="14100"/>
        <pc:sldMkLst>
          <pc:docMk/>
          <pc:sldMk cId="2237949578" sldId="2049"/>
        </pc:sldMkLst>
        <pc:spChg chg="mod">
          <ac:chgData name="Yoel Kortick" userId="167978f5-7f40-4909-85d5-d4149554ad4e" providerId="ADAL" clId="{BA7969D7-89B4-479B-8079-E03B09C5410B}" dt="2023-11-27T10:04:25.209" v="1739" actId="14100"/>
          <ac:spMkLst>
            <pc:docMk/>
            <pc:sldMk cId="2237949578" sldId="2049"/>
            <ac:spMk id="4" creationId="{2490F34D-A7E2-4EA9-8B1A-78371A1F1CD1}"/>
          </ac:spMkLst>
        </pc:spChg>
        <pc:spChg chg="mod">
          <ac:chgData name="Yoel Kortick" userId="167978f5-7f40-4909-85d5-d4149554ad4e" providerId="ADAL" clId="{BA7969D7-89B4-479B-8079-E03B09C5410B}" dt="2023-11-27T08:14:29.156" v="495" actId="14100"/>
          <ac:spMkLst>
            <pc:docMk/>
            <pc:sldMk cId="2237949578" sldId="2049"/>
            <ac:spMk id="8" creationId="{4CC83FE6-8C0A-DFAB-45A0-D755BB2FD9E5}"/>
          </ac:spMkLst>
        </pc:spChg>
        <pc:spChg chg="mod">
          <ac:chgData name="Yoel Kortick" userId="167978f5-7f40-4909-85d5-d4149554ad4e" providerId="ADAL" clId="{BA7969D7-89B4-479B-8079-E03B09C5410B}" dt="2023-11-27T08:17:23.599" v="696" actId="14100"/>
          <ac:spMkLst>
            <pc:docMk/>
            <pc:sldMk cId="2237949578" sldId="2049"/>
            <ac:spMk id="11" creationId="{81A9D36E-DFFF-E23C-A808-EF509E34A753}"/>
          </ac:spMkLst>
        </pc:spChg>
        <pc:spChg chg="add mod">
          <ac:chgData name="Yoel Kortick" userId="167978f5-7f40-4909-85d5-d4149554ad4e" providerId="ADAL" clId="{BA7969D7-89B4-479B-8079-E03B09C5410B}" dt="2023-11-27T09:33:28.652" v="1119" actId="14100"/>
          <ac:spMkLst>
            <pc:docMk/>
            <pc:sldMk cId="2237949578" sldId="2049"/>
            <ac:spMk id="12" creationId="{C06A2533-2CB4-A1BE-E92B-31A4BAC3304A}"/>
          </ac:spMkLst>
        </pc:spChg>
        <pc:spChg chg="add mod">
          <ac:chgData name="Yoel Kortick" userId="167978f5-7f40-4909-85d5-d4149554ad4e" providerId="ADAL" clId="{BA7969D7-89B4-479B-8079-E03B09C5410B}" dt="2023-11-27T09:33:22.099" v="1115" actId="1036"/>
          <ac:spMkLst>
            <pc:docMk/>
            <pc:sldMk cId="2237949578" sldId="2049"/>
            <ac:spMk id="13" creationId="{7BBE1CDE-72CC-8868-173F-489BCB77AD27}"/>
          </ac:spMkLst>
        </pc:spChg>
        <pc:spChg chg="add mod">
          <ac:chgData name="Yoel Kortick" userId="167978f5-7f40-4909-85d5-d4149554ad4e" providerId="ADAL" clId="{BA7969D7-89B4-479B-8079-E03B09C5410B}" dt="2023-11-27T09:33:33.231" v="1125" actId="1035"/>
          <ac:spMkLst>
            <pc:docMk/>
            <pc:sldMk cId="2237949578" sldId="2049"/>
            <ac:spMk id="14" creationId="{843A918E-05F5-C95A-F106-3FBA555498BC}"/>
          </ac:spMkLst>
        </pc:spChg>
        <pc:picChg chg="add mod ord">
          <ac:chgData name="Yoel Kortick" userId="167978f5-7f40-4909-85d5-d4149554ad4e" providerId="ADAL" clId="{BA7969D7-89B4-479B-8079-E03B09C5410B}" dt="2023-11-27T08:16:37.021" v="660" actId="14100"/>
          <ac:picMkLst>
            <pc:docMk/>
            <pc:sldMk cId="2237949578" sldId="2049"/>
            <ac:picMk id="5" creationId="{BF9A11B8-22F6-AE93-1BE5-C0C22714004E}"/>
          </ac:picMkLst>
        </pc:picChg>
        <pc:picChg chg="del">
          <ac:chgData name="Yoel Kortick" userId="167978f5-7f40-4909-85d5-d4149554ad4e" providerId="ADAL" clId="{BA7969D7-89B4-479B-8079-E03B09C5410B}" dt="2023-11-27T08:13:24.377" v="475" actId="478"/>
          <ac:picMkLst>
            <pc:docMk/>
            <pc:sldMk cId="2237949578" sldId="2049"/>
            <ac:picMk id="7" creationId="{4E3451D4-6F9A-D66B-3FE3-866BF22CE1CB}"/>
          </ac:picMkLst>
        </pc:picChg>
        <pc:picChg chg="add del mod">
          <ac:chgData name="Yoel Kortick" userId="167978f5-7f40-4909-85d5-d4149554ad4e" providerId="ADAL" clId="{BA7969D7-89B4-479B-8079-E03B09C5410B}" dt="2023-11-27T09:33:05.650" v="1097" actId="478"/>
          <ac:picMkLst>
            <pc:docMk/>
            <pc:sldMk cId="2237949578" sldId="2049"/>
            <ac:picMk id="9" creationId="{140159C3-82A6-87F0-5728-E0724F9060A3}"/>
          </ac:picMkLst>
        </pc:picChg>
        <pc:picChg chg="del">
          <ac:chgData name="Yoel Kortick" userId="167978f5-7f40-4909-85d5-d4149554ad4e" providerId="ADAL" clId="{BA7969D7-89B4-479B-8079-E03B09C5410B}" dt="2023-11-27T08:13:23.445" v="474" actId="478"/>
          <ac:picMkLst>
            <pc:docMk/>
            <pc:sldMk cId="2237949578" sldId="2049"/>
            <ac:picMk id="10" creationId="{EC66E0BB-8E06-437A-AF2F-6AABDF0DBAB9}"/>
          </ac:picMkLst>
        </pc:picChg>
        <pc:picChg chg="add mod ord">
          <ac:chgData name="Yoel Kortick" userId="167978f5-7f40-4909-85d5-d4149554ad4e" providerId="ADAL" clId="{BA7969D7-89B4-479B-8079-E03B09C5410B}" dt="2023-11-27T09:33:35.954" v="1126" actId="208"/>
          <ac:picMkLst>
            <pc:docMk/>
            <pc:sldMk cId="2237949578" sldId="2049"/>
            <ac:picMk id="16" creationId="{3ABD2985-707E-6E1F-1F5D-6EB5535989F4}"/>
          </ac:picMkLst>
        </pc:picChg>
      </pc:sldChg>
      <pc:sldChg chg="addSp delSp modSp add mod">
        <pc:chgData name="Yoel Kortick" userId="167978f5-7f40-4909-85d5-d4149554ad4e" providerId="ADAL" clId="{BA7969D7-89B4-479B-8079-E03B09C5410B}" dt="2023-11-27T09:34:23.274" v="1133" actId="14100"/>
        <pc:sldMkLst>
          <pc:docMk/>
          <pc:sldMk cId="78790965" sldId="2050"/>
        </pc:sldMkLst>
        <pc:spChg chg="mod">
          <ac:chgData name="Yoel Kortick" userId="167978f5-7f40-4909-85d5-d4149554ad4e" providerId="ADAL" clId="{BA7969D7-89B4-479B-8079-E03B09C5410B}" dt="2023-11-27T08:18:52.991" v="747" actId="20577"/>
          <ac:spMkLst>
            <pc:docMk/>
            <pc:sldMk cId="78790965" sldId="2050"/>
            <ac:spMk id="4" creationId="{2490F34D-A7E2-4EA9-8B1A-78371A1F1CD1}"/>
          </ac:spMkLst>
        </pc:spChg>
        <pc:spChg chg="del">
          <ac:chgData name="Yoel Kortick" userId="167978f5-7f40-4909-85d5-d4149554ad4e" providerId="ADAL" clId="{BA7969D7-89B4-479B-8079-E03B09C5410B}" dt="2023-11-27T08:18:58.867" v="751" actId="478"/>
          <ac:spMkLst>
            <pc:docMk/>
            <pc:sldMk cId="78790965" sldId="2050"/>
            <ac:spMk id="8" creationId="{4CC83FE6-8C0A-DFAB-45A0-D755BB2FD9E5}"/>
          </ac:spMkLst>
        </pc:spChg>
        <pc:spChg chg="mod">
          <ac:chgData name="Yoel Kortick" userId="167978f5-7f40-4909-85d5-d4149554ad4e" providerId="ADAL" clId="{BA7969D7-89B4-479B-8079-E03B09C5410B}" dt="2023-11-27T09:34:23.274" v="1133" actId="14100"/>
          <ac:spMkLst>
            <pc:docMk/>
            <pc:sldMk cId="78790965" sldId="2050"/>
            <ac:spMk id="11" creationId="{81A9D36E-DFFF-E23C-A808-EF509E34A753}"/>
          </ac:spMkLst>
        </pc:spChg>
        <pc:spChg chg="del">
          <ac:chgData name="Yoel Kortick" userId="167978f5-7f40-4909-85d5-d4149554ad4e" providerId="ADAL" clId="{BA7969D7-89B4-479B-8079-E03B09C5410B}" dt="2023-11-27T08:18:55.913" v="748" actId="478"/>
          <ac:spMkLst>
            <pc:docMk/>
            <pc:sldMk cId="78790965" sldId="2050"/>
            <ac:spMk id="12" creationId="{C06A2533-2CB4-A1BE-E92B-31A4BAC3304A}"/>
          </ac:spMkLst>
        </pc:spChg>
        <pc:spChg chg="del">
          <ac:chgData name="Yoel Kortick" userId="167978f5-7f40-4909-85d5-d4149554ad4e" providerId="ADAL" clId="{BA7969D7-89B4-479B-8079-E03B09C5410B}" dt="2023-11-27T08:18:56.853" v="749" actId="478"/>
          <ac:spMkLst>
            <pc:docMk/>
            <pc:sldMk cId="78790965" sldId="2050"/>
            <ac:spMk id="13" creationId="{7BBE1CDE-72CC-8868-173F-489BCB77AD27}"/>
          </ac:spMkLst>
        </pc:spChg>
        <pc:spChg chg="del">
          <ac:chgData name="Yoel Kortick" userId="167978f5-7f40-4909-85d5-d4149554ad4e" providerId="ADAL" clId="{BA7969D7-89B4-479B-8079-E03B09C5410B}" dt="2023-11-27T08:18:57.744" v="750" actId="478"/>
          <ac:spMkLst>
            <pc:docMk/>
            <pc:sldMk cId="78790965" sldId="2050"/>
            <ac:spMk id="14" creationId="{843A918E-05F5-C95A-F106-3FBA555498BC}"/>
          </ac:spMkLst>
        </pc:spChg>
        <pc:picChg chg="del">
          <ac:chgData name="Yoel Kortick" userId="167978f5-7f40-4909-85d5-d4149554ad4e" providerId="ADAL" clId="{BA7969D7-89B4-479B-8079-E03B09C5410B}" dt="2023-11-27T08:18:29.104" v="707" actId="478"/>
          <ac:picMkLst>
            <pc:docMk/>
            <pc:sldMk cId="78790965" sldId="2050"/>
            <ac:picMk id="5" creationId="{BF9A11B8-22F6-AE93-1BE5-C0C22714004E}"/>
          </ac:picMkLst>
        </pc:picChg>
        <pc:picChg chg="add del">
          <ac:chgData name="Yoel Kortick" userId="167978f5-7f40-4909-85d5-d4149554ad4e" providerId="ADAL" clId="{BA7969D7-89B4-479B-8079-E03B09C5410B}" dt="2023-11-27T08:18:39.003" v="726" actId="22"/>
          <ac:picMkLst>
            <pc:docMk/>
            <pc:sldMk cId="78790965" sldId="2050"/>
            <ac:picMk id="6" creationId="{7685E3CC-33BA-221A-C063-08A795C448F1}"/>
          </ac:picMkLst>
        </pc:picChg>
        <pc:picChg chg="del">
          <ac:chgData name="Yoel Kortick" userId="167978f5-7f40-4909-85d5-d4149554ad4e" providerId="ADAL" clId="{BA7969D7-89B4-479B-8079-E03B09C5410B}" dt="2023-11-27T08:18:29.979" v="708" actId="478"/>
          <ac:picMkLst>
            <pc:docMk/>
            <pc:sldMk cId="78790965" sldId="2050"/>
            <ac:picMk id="9" creationId="{140159C3-82A6-87F0-5728-E0724F9060A3}"/>
          </ac:picMkLst>
        </pc:picChg>
        <pc:picChg chg="add del mod ord">
          <ac:chgData name="Yoel Kortick" userId="167978f5-7f40-4909-85d5-d4149554ad4e" providerId="ADAL" clId="{BA7969D7-89B4-479B-8079-E03B09C5410B}" dt="2023-11-27T09:34:09.197" v="1127" actId="478"/>
          <ac:picMkLst>
            <pc:docMk/>
            <pc:sldMk cId="78790965" sldId="2050"/>
            <ac:picMk id="10" creationId="{2F2F8587-2C4A-AFD6-5E48-3E6409E22671}"/>
          </ac:picMkLst>
        </pc:picChg>
        <pc:picChg chg="add mod ord">
          <ac:chgData name="Yoel Kortick" userId="167978f5-7f40-4909-85d5-d4149554ad4e" providerId="ADAL" clId="{BA7969D7-89B4-479B-8079-E03B09C5410B}" dt="2023-11-27T09:34:15.394" v="1131" actId="167"/>
          <ac:picMkLst>
            <pc:docMk/>
            <pc:sldMk cId="78790965" sldId="2050"/>
            <ac:picMk id="16" creationId="{166F9E35-0C58-BB72-F60A-A503FE73266A}"/>
          </ac:picMkLst>
        </pc:picChg>
      </pc:sldChg>
      <pc:sldChg chg="addSp delSp modSp add mod">
        <pc:chgData name="Yoel Kortick" userId="167978f5-7f40-4909-85d5-d4149554ad4e" providerId="ADAL" clId="{BA7969D7-89B4-479B-8079-E03B09C5410B}" dt="2023-11-27T09:40:13.578" v="1203" actId="1037"/>
        <pc:sldMkLst>
          <pc:docMk/>
          <pc:sldMk cId="809612959" sldId="2051"/>
        </pc:sldMkLst>
        <pc:spChg chg="mod">
          <ac:chgData name="Yoel Kortick" userId="167978f5-7f40-4909-85d5-d4149554ad4e" providerId="ADAL" clId="{BA7969D7-89B4-479B-8079-E03B09C5410B}" dt="2023-11-27T08:19:51.001" v="898" actId="6549"/>
          <ac:spMkLst>
            <pc:docMk/>
            <pc:sldMk cId="809612959" sldId="2051"/>
            <ac:spMk id="4" creationId="{2490F34D-A7E2-4EA9-8B1A-78371A1F1CD1}"/>
          </ac:spMkLst>
        </pc:spChg>
        <pc:spChg chg="add mod">
          <ac:chgData name="Yoel Kortick" userId="167978f5-7f40-4909-85d5-d4149554ad4e" providerId="ADAL" clId="{BA7969D7-89B4-479B-8079-E03B09C5410B}" dt="2023-11-27T09:39:07.807" v="1142" actId="1076"/>
          <ac:spMkLst>
            <pc:docMk/>
            <pc:sldMk cId="809612959" sldId="2051"/>
            <ac:spMk id="6" creationId="{356D74C9-837D-AA5C-A07E-383A5DDA3002}"/>
          </ac:spMkLst>
        </pc:spChg>
        <pc:spChg chg="add mod">
          <ac:chgData name="Yoel Kortick" userId="167978f5-7f40-4909-85d5-d4149554ad4e" providerId="ADAL" clId="{BA7969D7-89B4-479B-8079-E03B09C5410B}" dt="2023-11-27T09:39:56.268" v="1197" actId="208"/>
          <ac:spMkLst>
            <pc:docMk/>
            <pc:sldMk cId="809612959" sldId="2051"/>
            <ac:spMk id="9" creationId="{49661F47-8DE4-54E9-784C-97B3422E1578}"/>
          </ac:spMkLst>
        </pc:spChg>
        <pc:spChg chg="mod">
          <ac:chgData name="Yoel Kortick" userId="167978f5-7f40-4909-85d5-d4149554ad4e" providerId="ADAL" clId="{BA7969D7-89B4-479B-8079-E03B09C5410B}" dt="2023-11-27T09:39:14.605" v="1146" actId="1035"/>
          <ac:spMkLst>
            <pc:docMk/>
            <pc:sldMk cId="809612959" sldId="2051"/>
            <ac:spMk id="11" creationId="{81A9D36E-DFFF-E23C-A808-EF509E34A753}"/>
          </ac:spMkLst>
        </pc:spChg>
        <pc:picChg chg="add del mod ord">
          <ac:chgData name="Yoel Kortick" userId="167978f5-7f40-4909-85d5-d4149554ad4e" providerId="ADAL" clId="{BA7969D7-89B4-479B-8079-E03B09C5410B}" dt="2023-11-27T09:38:53.562" v="1134" actId="478"/>
          <ac:picMkLst>
            <pc:docMk/>
            <pc:sldMk cId="809612959" sldId="2051"/>
            <ac:picMk id="5" creationId="{6C33D54E-5227-FE1F-B310-E236EAE4C781}"/>
          </ac:picMkLst>
        </pc:picChg>
        <pc:picChg chg="add mod ord">
          <ac:chgData name="Yoel Kortick" userId="167978f5-7f40-4909-85d5-d4149554ad4e" providerId="ADAL" clId="{BA7969D7-89B4-479B-8079-E03B09C5410B}" dt="2023-11-27T09:39:04.666" v="1141" actId="167"/>
          <ac:picMkLst>
            <pc:docMk/>
            <pc:sldMk cId="809612959" sldId="2051"/>
            <ac:picMk id="8" creationId="{4F04ED72-B032-7293-BFA8-BD1CCAE5CF25}"/>
          </ac:picMkLst>
        </pc:picChg>
        <pc:picChg chg="del">
          <ac:chgData name="Yoel Kortick" userId="167978f5-7f40-4909-85d5-d4149554ad4e" providerId="ADAL" clId="{BA7969D7-89B4-479B-8079-E03B09C5410B}" dt="2023-11-27T08:19:54.007" v="899" actId="478"/>
          <ac:picMkLst>
            <pc:docMk/>
            <pc:sldMk cId="809612959" sldId="2051"/>
            <ac:picMk id="10" creationId="{2F2F8587-2C4A-AFD6-5E48-3E6409E22671}"/>
          </ac:picMkLst>
        </pc:picChg>
        <pc:cxnChg chg="add">
          <ac:chgData name="Yoel Kortick" userId="167978f5-7f40-4909-85d5-d4149554ad4e" providerId="ADAL" clId="{BA7969D7-89B4-479B-8079-E03B09C5410B}" dt="2023-11-27T09:40:02.666" v="1198" actId="11529"/>
          <ac:cxnSpMkLst>
            <pc:docMk/>
            <pc:sldMk cId="809612959" sldId="2051"/>
            <ac:cxnSpMk id="13" creationId="{5AD5B63C-F714-FEAB-39F7-0BF4B091D1C7}"/>
          </ac:cxnSpMkLst>
        </pc:cxnChg>
        <pc:cxnChg chg="add mod">
          <ac:chgData name="Yoel Kortick" userId="167978f5-7f40-4909-85d5-d4149554ad4e" providerId="ADAL" clId="{BA7969D7-89B4-479B-8079-E03B09C5410B}" dt="2023-11-27T09:40:13.578" v="1203" actId="1037"/>
          <ac:cxnSpMkLst>
            <pc:docMk/>
            <pc:sldMk cId="809612959" sldId="2051"/>
            <ac:cxnSpMk id="14" creationId="{9EBD76F0-F239-B569-6D91-AE7351861F43}"/>
          </ac:cxnSpMkLst>
        </pc:cxnChg>
      </pc:sldChg>
      <pc:sldChg chg="addSp delSp modSp add mod">
        <pc:chgData name="Yoel Kortick" userId="167978f5-7f40-4909-85d5-d4149554ad4e" providerId="ADAL" clId="{BA7969D7-89B4-479B-8079-E03B09C5410B}" dt="2023-11-27T09:59:34.499" v="1723"/>
        <pc:sldMkLst>
          <pc:docMk/>
          <pc:sldMk cId="950464599" sldId="2052"/>
        </pc:sldMkLst>
        <pc:spChg chg="mod">
          <ac:chgData name="Yoel Kortick" userId="167978f5-7f40-4909-85d5-d4149554ad4e" providerId="ADAL" clId="{BA7969D7-89B4-479B-8079-E03B09C5410B}" dt="2023-11-27T08:22:10.540" v="995" actId="20577"/>
          <ac:spMkLst>
            <pc:docMk/>
            <pc:sldMk cId="950464599" sldId="2052"/>
            <ac:spMk id="4" creationId="{2490F34D-A7E2-4EA9-8B1A-78371A1F1CD1}"/>
          </ac:spMkLst>
        </pc:spChg>
        <pc:spChg chg="del">
          <ac:chgData name="Yoel Kortick" userId="167978f5-7f40-4909-85d5-d4149554ad4e" providerId="ADAL" clId="{BA7969D7-89B4-479B-8079-E03B09C5410B}" dt="2023-11-27T08:22:28.041" v="1003" actId="478"/>
          <ac:spMkLst>
            <pc:docMk/>
            <pc:sldMk cId="950464599" sldId="2052"/>
            <ac:spMk id="6" creationId="{356D74C9-837D-AA5C-A07E-383A5DDA3002}"/>
          </ac:spMkLst>
        </pc:spChg>
        <pc:spChg chg="mod">
          <ac:chgData name="Yoel Kortick" userId="167978f5-7f40-4909-85d5-d4149554ad4e" providerId="ADAL" clId="{BA7969D7-89B4-479B-8079-E03B09C5410B}" dt="2023-11-27T09:41:12.540" v="1213" actId="1076"/>
          <ac:spMkLst>
            <pc:docMk/>
            <pc:sldMk cId="950464599" sldId="2052"/>
            <ac:spMk id="11" creationId="{81A9D36E-DFFF-E23C-A808-EF509E34A753}"/>
          </ac:spMkLst>
        </pc:spChg>
        <pc:spChg chg="add mod">
          <ac:chgData name="Yoel Kortick" userId="167978f5-7f40-4909-85d5-d4149554ad4e" providerId="ADAL" clId="{BA7969D7-89B4-479B-8079-E03B09C5410B}" dt="2023-11-27T09:41:38.758" v="1218" actId="14100"/>
          <ac:spMkLst>
            <pc:docMk/>
            <pc:sldMk cId="950464599" sldId="2052"/>
            <ac:spMk id="13" creationId="{15CE4ADE-7084-E6D6-1695-CBC44AF600FE}"/>
          </ac:spMkLst>
        </pc:spChg>
        <pc:spChg chg="add mod">
          <ac:chgData name="Yoel Kortick" userId="167978f5-7f40-4909-85d5-d4149554ad4e" providerId="ADAL" clId="{BA7969D7-89B4-479B-8079-E03B09C5410B}" dt="2023-11-27T09:59:34.499" v="1723"/>
          <ac:spMkLst>
            <pc:docMk/>
            <pc:sldMk cId="950464599" sldId="2052"/>
            <ac:spMk id="14" creationId="{C2C74CCE-1CEB-383F-0AE5-F28164CC8AAD}"/>
          </ac:spMkLst>
        </pc:spChg>
        <pc:picChg chg="del">
          <ac:chgData name="Yoel Kortick" userId="167978f5-7f40-4909-85d5-d4149554ad4e" providerId="ADAL" clId="{BA7969D7-89B4-479B-8079-E03B09C5410B}" dt="2023-11-27T08:22:12.562" v="996" actId="478"/>
          <ac:picMkLst>
            <pc:docMk/>
            <pc:sldMk cId="950464599" sldId="2052"/>
            <ac:picMk id="5" creationId="{6C33D54E-5227-FE1F-B310-E236EAE4C781}"/>
          </ac:picMkLst>
        </pc:picChg>
        <pc:picChg chg="add del mod ord">
          <ac:chgData name="Yoel Kortick" userId="167978f5-7f40-4909-85d5-d4149554ad4e" providerId="ADAL" clId="{BA7969D7-89B4-479B-8079-E03B09C5410B}" dt="2023-11-27T09:40:45.434" v="1204" actId="478"/>
          <ac:picMkLst>
            <pc:docMk/>
            <pc:sldMk cId="950464599" sldId="2052"/>
            <ac:picMk id="7" creationId="{39BE7BF2-22F6-A1A9-D195-48005A55417B}"/>
          </ac:picMkLst>
        </pc:picChg>
        <pc:picChg chg="add del">
          <ac:chgData name="Yoel Kortick" userId="167978f5-7f40-4909-85d5-d4149554ad4e" providerId="ADAL" clId="{BA7969D7-89B4-479B-8079-E03B09C5410B}" dt="2023-11-27T09:40:47.454" v="1206" actId="22"/>
          <ac:picMkLst>
            <pc:docMk/>
            <pc:sldMk cId="950464599" sldId="2052"/>
            <ac:picMk id="9" creationId="{15202BA7-8715-43EB-D59D-7B614BF481A3}"/>
          </ac:picMkLst>
        </pc:picChg>
        <pc:picChg chg="add mod ord">
          <ac:chgData name="Yoel Kortick" userId="167978f5-7f40-4909-85d5-d4149554ad4e" providerId="ADAL" clId="{BA7969D7-89B4-479B-8079-E03B09C5410B}" dt="2023-11-27T09:41:17.807" v="1214" actId="208"/>
          <ac:picMkLst>
            <pc:docMk/>
            <pc:sldMk cId="950464599" sldId="2052"/>
            <ac:picMk id="12" creationId="{6F58E0FD-8D88-C2BC-A44D-03DD4E5D15FA}"/>
          </ac:picMkLst>
        </pc:picChg>
        <pc:cxnChg chg="add del mod">
          <ac:chgData name="Yoel Kortick" userId="167978f5-7f40-4909-85d5-d4149554ad4e" providerId="ADAL" clId="{BA7969D7-89B4-479B-8079-E03B09C5410B}" dt="2023-11-27T09:42:01.807" v="1250" actId="14100"/>
          <ac:cxnSpMkLst>
            <pc:docMk/>
            <pc:sldMk cId="950464599" sldId="2052"/>
            <ac:cxnSpMk id="15" creationId="{27FE2469-E045-77A9-D1A8-C7F6926ACA88}"/>
          </ac:cxnSpMkLst>
        </pc:cxnChg>
        <pc:cxnChg chg="add del mod">
          <ac:chgData name="Yoel Kortick" userId="167978f5-7f40-4909-85d5-d4149554ad4e" providerId="ADAL" clId="{BA7969D7-89B4-479B-8079-E03B09C5410B}" dt="2023-11-27T09:41:58.201" v="1248" actId="478"/>
          <ac:cxnSpMkLst>
            <pc:docMk/>
            <pc:sldMk cId="950464599" sldId="2052"/>
            <ac:cxnSpMk id="16" creationId="{C6322014-4611-5BA3-DDC1-EF93452434B7}"/>
          </ac:cxnSpMkLst>
        </pc:cxnChg>
      </pc:sldChg>
      <pc:sldChg chg="addSp delSp modSp add mod">
        <pc:chgData name="Yoel Kortick" userId="167978f5-7f40-4909-85d5-d4149554ad4e" providerId="ADAL" clId="{BA7969D7-89B4-479B-8079-E03B09C5410B}" dt="2023-11-27T09:59:34.499" v="1723"/>
        <pc:sldMkLst>
          <pc:docMk/>
          <pc:sldMk cId="866617019" sldId="2053"/>
        </pc:sldMkLst>
        <pc:spChg chg="mod">
          <ac:chgData name="Yoel Kortick" userId="167978f5-7f40-4909-85d5-d4149554ad4e" providerId="ADAL" clId="{BA7969D7-89B4-479B-8079-E03B09C5410B}" dt="2023-11-27T08:23:02.159" v="1022" actId="20577"/>
          <ac:spMkLst>
            <pc:docMk/>
            <pc:sldMk cId="866617019" sldId="2053"/>
            <ac:spMk id="4" creationId="{2490F34D-A7E2-4EA9-8B1A-78371A1F1CD1}"/>
          </ac:spMkLst>
        </pc:spChg>
        <pc:spChg chg="add del mod">
          <ac:chgData name="Yoel Kortick" userId="167978f5-7f40-4909-85d5-d4149554ad4e" providerId="ADAL" clId="{BA7969D7-89B4-479B-8079-E03B09C5410B}" dt="2023-11-27T09:42:50.446" v="1259" actId="478"/>
          <ac:spMkLst>
            <pc:docMk/>
            <pc:sldMk cId="866617019" sldId="2053"/>
            <ac:spMk id="6" creationId="{4572F5C8-492B-00C5-2814-33DBBA50EAC2}"/>
          </ac:spMkLst>
        </pc:spChg>
        <pc:spChg chg="add mod">
          <ac:chgData name="Yoel Kortick" userId="167978f5-7f40-4909-85d5-d4149554ad4e" providerId="ADAL" clId="{BA7969D7-89B4-479B-8079-E03B09C5410B}" dt="2023-11-27T09:59:34.499" v="1723"/>
          <ac:spMkLst>
            <pc:docMk/>
            <pc:sldMk cId="866617019" sldId="2053"/>
            <ac:spMk id="10" creationId="{7664F386-F500-66B1-8A25-3CB5719AFC9C}"/>
          </ac:spMkLst>
        </pc:spChg>
        <pc:spChg chg="mod">
          <ac:chgData name="Yoel Kortick" userId="167978f5-7f40-4909-85d5-d4149554ad4e" providerId="ADAL" clId="{BA7969D7-89B4-479B-8079-E03B09C5410B}" dt="2023-11-27T09:42:47.139" v="1258" actId="1076"/>
          <ac:spMkLst>
            <pc:docMk/>
            <pc:sldMk cId="866617019" sldId="2053"/>
            <ac:spMk id="11" creationId="{81A9D36E-DFFF-E23C-A808-EF509E34A753}"/>
          </ac:spMkLst>
        </pc:spChg>
        <pc:picChg chg="add del mod ord">
          <ac:chgData name="Yoel Kortick" userId="167978f5-7f40-4909-85d5-d4149554ad4e" providerId="ADAL" clId="{BA7969D7-89B4-479B-8079-E03B09C5410B}" dt="2023-11-27T09:42:32.452" v="1251" actId="478"/>
          <ac:picMkLst>
            <pc:docMk/>
            <pc:sldMk cId="866617019" sldId="2053"/>
            <ac:picMk id="5" creationId="{FE6A294A-F3BD-EB08-0C7B-F6C0D6A14D5A}"/>
          </ac:picMkLst>
        </pc:picChg>
        <pc:picChg chg="del">
          <ac:chgData name="Yoel Kortick" userId="167978f5-7f40-4909-85d5-d4149554ad4e" providerId="ADAL" clId="{BA7969D7-89B4-479B-8079-E03B09C5410B}" dt="2023-11-27T08:23:04.575" v="1023" actId="478"/>
          <ac:picMkLst>
            <pc:docMk/>
            <pc:sldMk cId="866617019" sldId="2053"/>
            <ac:picMk id="7" creationId="{39BE7BF2-22F6-A1A9-D195-48005A55417B}"/>
          </ac:picMkLst>
        </pc:picChg>
        <pc:picChg chg="add mod ord">
          <ac:chgData name="Yoel Kortick" userId="167978f5-7f40-4909-85d5-d4149554ad4e" providerId="ADAL" clId="{BA7969D7-89B4-479B-8079-E03B09C5410B}" dt="2023-11-27T09:43:15.186" v="1263" actId="167"/>
          <ac:picMkLst>
            <pc:docMk/>
            <pc:sldMk cId="866617019" sldId="2053"/>
            <ac:picMk id="9" creationId="{6A3200A6-45AF-0BCF-C850-498E4BB17CFA}"/>
          </ac:picMkLst>
        </pc:picChg>
        <pc:cxnChg chg="add mod">
          <ac:chgData name="Yoel Kortick" userId="167978f5-7f40-4909-85d5-d4149554ad4e" providerId="ADAL" clId="{BA7969D7-89B4-479B-8079-E03B09C5410B}" dt="2023-11-27T09:44:59.739" v="1327" actId="14100"/>
          <ac:cxnSpMkLst>
            <pc:docMk/>
            <pc:sldMk cId="866617019" sldId="2053"/>
            <ac:cxnSpMk id="12" creationId="{C45B8918-A0E6-E361-1502-CA9F5E6429EF}"/>
          </ac:cxnSpMkLst>
        </pc:cxnChg>
      </pc:sldChg>
      <pc:sldChg chg="addSp delSp modSp add mod">
        <pc:chgData name="Yoel Kortick" userId="167978f5-7f40-4909-85d5-d4149554ad4e" providerId="ADAL" clId="{BA7969D7-89B4-479B-8079-E03B09C5410B}" dt="2023-11-27T09:59:34.499" v="1723"/>
        <pc:sldMkLst>
          <pc:docMk/>
          <pc:sldMk cId="3809573223" sldId="2054"/>
        </pc:sldMkLst>
        <pc:spChg chg="mod">
          <ac:chgData name="Yoel Kortick" userId="167978f5-7f40-4909-85d5-d4149554ad4e" providerId="ADAL" clId="{BA7969D7-89B4-479B-8079-E03B09C5410B}" dt="2023-11-27T09:46:30.234" v="1344"/>
          <ac:spMkLst>
            <pc:docMk/>
            <pc:sldMk cId="3809573223" sldId="2054"/>
            <ac:spMk id="3" creationId="{4FC18B40-6547-41EC-8A0E-1C8F40E0A42F}"/>
          </ac:spMkLst>
        </pc:spChg>
        <pc:spChg chg="mod">
          <ac:chgData name="Yoel Kortick" userId="167978f5-7f40-4909-85d5-d4149554ad4e" providerId="ADAL" clId="{BA7969D7-89B4-479B-8079-E03B09C5410B}" dt="2023-11-27T09:48:14.140" v="1354" actId="14100"/>
          <ac:spMkLst>
            <pc:docMk/>
            <pc:sldMk cId="3809573223" sldId="2054"/>
            <ac:spMk id="5" creationId="{C116341A-F81D-8FDC-DCD9-B8423A27A9FA}"/>
          </ac:spMkLst>
        </pc:spChg>
        <pc:spChg chg="mod">
          <ac:chgData name="Yoel Kortick" userId="167978f5-7f40-4909-85d5-d4149554ad4e" providerId="ADAL" clId="{BA7969D7-89B4-479B-8079-E03B09C5410B}" dt="2023-11-27T09:59:34.499" v="1723"/>
          <ac:spMkLst>
            <pc:docMk/>
            <pc:sldMk cId="3809573223" sldId="2054"/>
            <ac:spMk id="10" creationId="{19E9D55E-0049-4072-9DC2-48193A586191}"/>
          </ac:spMkLst>
        </pc:spChg>
        <pc:picChg chg="add mod ord">
          <ac:chgData name="Yoel Kortick" userId="167978f5-7f40-4909-85d5-d4149554ad4e" providerId="ADAL" clId="{BA7969D7-89B4-479B-8079-E03B09C5410B}" dt="2023-11-27T09:48:02.983" v="1352" actId="208"/>
          <ac:picMkLst>
            <pc:docMk/>
            <pc:sldMk cId="3809573223" sldId="2054"/>
            <ac:picMk id="4" creationId="{4E98DF4F-1FE0-B0E9-3CB4-0EBFC1D953CB}"/>
          </ac:picMkLst>
        </pc:picChg>
        <pc:picChg chg="del">
          <ac:chgData name="Yoel Kortick" userId="167978f5-7f40-4909-85d5-d4149554ad4e" providerId="ADAL" clId="{BA7969D7-89B4-479B-8079-E03B09C5410B}" dt="2023-11-27T09:47:56.623" v="1348" actId="478"/>
          <ac:picMkLst>
            <pc:docMk/>
            <pc:sldMk cId="3809573223" sldId="2054"/>
            <ac:picMk id="7" creationId="{BD2D06A9-E0CA-E007-0CC3-CA0C5E2E966D}"/>
          </ac:picMkLst>
        </pc:picChg>
      </pc:sldChg>
      <pc:sldChg chg="add del">
        <pc:chgData name="Yoel Kortick" userId="167978f5-7f40-4909-85d5-d4149554ad4e" providerId="ADAL" clId="{BA7969D7-89B4-479B-8079-E03B09C5410B}" dt="2023-11-27T09:46:18.584" v="1342" actId="47"/>
        <pc:sldMkLst>
          <pc:docMk/>
          <pc:sldMk cId="3834578857" sldId="2054"/>
        </pc:sldMkLst>
      </pc:sldChg>
      <pc:sldChg chg="addSp delSp modSp add mod">
        <pc:chgData name="Yoel Kortick" userId="167978f5-7f40-4909-85d5-d4149554ad4e" providerId="ADAL" clId="{BA7969D7-89B4-479B-8079-E03B09C5410B}" dt="2023-11-27T09:59:34.499" v="1723"/>
        <pc:sldMkLst>
          <pc:docMk/>
          <pc:sldMk cId="938792959" sldId="2055"/>
        </pc:sldMkLst>
        <pc:spChg chg="mod">
          <ac:chgData name="Yoel Kortick" userId="167978f5-7f40-4909-85d5-d4149554ad4e" providerId="ADAL" clId="{BA7969D7-89B4-479B-8079-E03B09C5410B}" dt="2023-11-27T09:46:33.441" v="1345"/>
          <ac:spMkLst>
            <pc:docMk/>
            <pc:sldMk cId="938792959" sldId="2055"/>
            <ac:spMk id="3" creationId="{4FC18B40-6547-41EC-8A0E-1C8F40E0A42F}"/>
          </ac:spMkLst>
        </pc:spChg>
        <pc:spChg chg="mod">
          <ac:chgData name="Yoel Kortick" userId="167978f5-7f40-4909-85d5-d4149554ad4e" providerId="ADAL" clId="{BA7969D7-89B4-479B-8079-E03B09C5410B}" dt="2023-11-27T09:49:35.031" v="1359" actId="14100"/>
          <ac:spMkLst>
            <pc:docMk/>
            <pc:sldMk cId="938792959" sldId="2055"/>
            <ac:spMk id="5" creationId="{C116341A-F81D-8FDC-DCD9-B8423A27A9FA}"/>
          </ac:spMkLst>
        </pc:spChg>
        <pc:spChg chg="mod">
          <ac:chgData name="Yoel Kortick" userId="167978f5-7f40-4909-85d5-d4149554ad4e" providerId="ADAL" clId="{BA7969D7-89B4-479B-8079-E03B09C5410B}" dt="2023-11-27T09:59:34.499" v="1723"/>
          <ac:spMkLst>
            <pc:docMk/>
            <pc:sldMk cId="938792959" sldId="2055"/>
            <ac:spMk id="10" creationId="{19E9D55E-0049-4072-9DC2-48193A586191}"/>
          </ac:spMkLst>
        </pc:spChg>
        <pc:picChg chg="del">
          <ac:chgData name="Yoel Kortick" userId="167978f5-7f40-4909-85d5-d4149554ad4e" providerId="ADAL" clId="{BA7969D7-89B4-479B-8079-E03B09C5410B}" dt="2023-11-27T09:49:23.504" v="1355" actId="478"/>
          <ac:picMkLst>
            <pc:docMk/>
            <pc:sldMk cId="938792959" sldId="2055"/>
            <ac:picMk id="4" creationId="{5776B4F1-3C4D-1CF6-F52C-B7454B81C6A2}"/>
          </ac:picMkLst>
        </pc:picChg>
        <pc:picChg chg="add mod ord">
          <ac:chgData name="Yoel Kortick" userId="167978f5-7f40-4909-85d5-d4149554ad4e" providerId="ADAL" clId="{BA7969D7-89B4-479B-8079-E03B09C5410B}" dt="2023-11-27T09:49:37.118" v="1360" actId="208"/>
          <ac:picMkLst>
            <pc:docMk/>
            <pc:sldMk cId="938792959" sldId="2055"/>
            <ac:picMk id="6" creationId="{CA1E8F95-93EC-9B24-E2A5-D3E58737EBBE}"/>
          </ac:picMkLst>
        </pc:picChg>
      </pc:sldChg>
      <pc:sldChg chg="addSp delSp modSp add mod">
        <pc:chgData name="Yoel Kortick" userId="167978f5-7f40-4909-85d5-d4149554ad4e" providerId="ADAL" clId="{BA7969D7-89B4-479B-8079-E03B09C5410B}" dt="2023-11-27T09:59:34.499" v="1723"/>
        <pc:sldMkLst>
          <pc:docMk/>
          <pc:sldMk cId="2398238334" sldId="2056"/>
        </pc:sldMkLst>
        <pc:spChg chg="mod">
          <ac:chgData name="Yoel Kortick" userId="167978f5-7f40-4909-85d5-d4149554ad4e" providerId="ADAL" clId="{BA7969D7-89B4-479B-8079-E03B09C5410B}" dt="2023-11-27T09:46:36.696" v="1346"/>
          <ac:spMkLst>
            <pc:docMk/>
            <pc:sldMk cId="2398238334" sldId="2056"/>
            <ac:spMk id="3" creationId="{4FC18B40-6547-41EC-8A0E-1C8F40E0A42F}"/>
          </ac:spMkLst>
        </pc:spChg>
        <pc:spChg chg="mod">
          <ac:chgData name="Yoel Kortick" userId="167978f5-7f40-4909-85d5-d4149554ad4e" providerId="ADAL" clId="{BA7969D7-89B4-479B-8079-E03B09C5410B}" dt="2023-11-27T09:53:51.381" v="1552" actId="14100"/>
          <ac:spMkLst>
            <pc:docMk/>
            <pc:sldMk cId="2398238334" sldId="2056"/>
            <ac:spMk id="5" creationId="{C116341A-F81D-8FDC-DCD9-B8423A27A9FA}"/>
          </ac:spMkLst>
        </pc:spChg>
        <pc:spChg chg="mod">
          <ac:chgData name="Yoel Kortick" userId="167978f5-7f40-4909-85d5-d4149554ad4e" providerId="ADAL" clId="{BA7969D7-89B4-479B-8079-E03B09C5410B}" dt="2023-11-27T09:59:34.499" v="1723"/>
          <ac:spMkLst>
            <pc:docMk/>
            <pc:sldMk cId="2398238334" sldId="2056"/>
            <ac:spMk id="10" creationId="{19E9D55E-0049-4072-9DC2-48193A586191}"/>
          </ac:spMkLst>
        </pc:spChg>
        <pc:picChg chg="add mod ord">
          <ac:chgData name="Yoel Kortick" userId="167978f5-7f40-4909-85d5-d4149554ad4e" providerId="ADAL" clId="{BA7969D7-89B4-479B-8079-E03B09C5410B}" dt="2023-11-27T09:53:53.102" v="1553" actId="208"/>
          <ac:picMkLst>
            <pc:docMk/>
            <pc:sldMk cId="2398238334" sldId="2056"/>
            <ac:picMk id="4" creationId="{190EFD64-FBFC-47A8-2DE1-038C9AFB9965}"/>
          </ac:picMkLst>
        </pc:picChg>
        <pc:picChg chg="del">
          <ac:chgData name="Yoel Kortick" userId="167978f5-7f40-4909-85d5-d4149554ad4e" providerId="ADAL" clId="{BA7969D7-89B4-479B-8079-E03B09C5410B}" dt="2023-11-27T09:51:59.761" v="1361" actId="478"/>
          <ac:picMkLst>
            <pc:docMk/>
            <pc:sldMk cId="2398238334" sldId="2056"/>
            <ac:picMk id="6" creationId="{159DA54F-E7AA-C0DB-8A58-2A4338253539}"/>
          </ac:picMkLst>
        </pc:picChg>
      </pc:sldChg>
      <pc:sldChg chg="addSp delSp modSp add mod">
        <pc:chgData name="Yoel Kortick" userId="167978f5-7f40-4909-85d5-d4149554ad4e" providerId="ADAL" clId="{BA7969D7-89B4-479B-8079-E03B09C5410B}" dt="2023-11-27T09:55:50.769" v="1568" actId="208"/>
        <pc:sldMkLst>
          <pc:docMk/>
          <pc:sldMk cId="3024022155" sldId="2057"/>
        </pc:sldMkLst>
        <pc:spChg chg="mod">
          <ac:chgData name="Yoel Kortick" userId="167978f5-7f40-4909-85d5-d4149554ad4e" providerId="ADAL" clId="{BA7969D7-89B4-479B-8079-E03B09C5410B}" dt="2023-11-27T09:46:40.055" v="1347"/>
          <ac:spMkLst>
            <pc:docMk/>
            <pc:sldMk cId="3024022155" sldId="2057"/>
            <ac:spMk id="3" creationId="{4FC18B40-6547-41EC-8A0E-1C8F40E0A42F}"/>
          </ac:spMkLst>
        </pc:spChg>
        <pc:spChg chg="mod">
          <ac:chgData name="Yoel Kortick" userId="167978f5-7f40-4909-85d5-d4149554ad4e" providerId="ADAL" clId="{BA7969D7-89B4-479B-8079-E03B09C5410B}" dt="2023-11-27T09:55:48.171" v="1567" actId="1036"/>
          <ac:spMkLst>
            <pc:docMk/>
            <pc:sldMk cId="3024022155" sldId="2057"/>
            <ac:spMk id="5" creationId="{C116341A-F81D-8FDC-DCD9-B8423A27A9FA}"/>
          </ac:spMkLst>
        </pc:spChg>
        <pc:picChg chg="del">
          <ac:chgData name="Yoel Kortick" userId="167978f5-7f40-4909-85d5-d4149554ad4e" providerId="ADAL" clId="{BA7969D7-89B4-479B-8079-E03B09C5410B}" dt="2023-11-27T09:55:10.656" v="1554" actId="478"/>
          <ac:picMkLst>
            <pc:docMk/>
            <pc:sldMk cId="3024022155" sldId="2057"/>
            <ac:picMk id="4" creationId="{66B87EA8-3110-D7F0-E2A7-1A8AE7348A7C}"/>
          </ac:picMkLst>
        </pc:picChg>
        <pc:picChg chg="add del mod">
          <ac:chgData name="Yoel Kortick" userId="167978f5-7f40-4909-85d5-d4149554ad4e" providerId="ADAL" clId="{BA7969D7-89B4-479B-8079-E03B09C5410B}" dt="2023-11-27T09:55:29.477" v="1557" actId="478"/>
          <ac:picMkLst>
            <pc:docMk/>
            <pc:sldMk cId="3024022155" sldId="2057"/>
            <ac:picMk id="6" creationId="{3E87FB4B-316B-ACC4-740E-7A962C765AE6}"/>
          </ac:picMkLst>
        </pc:picChg>
        <pc:picChg chg="add mod ord">
          <ac:chgData name="Yoel Kortick" userId="167978f5-7f40-4909-85d5-d4149554ad4e" providerId="ADAL" clId="{BA7969D7-89B4-479B-8079-E03B09C5410B}" dt="2023-11-27T09:55:50.769" v="1568" actId="208"/>
          <ac:picMkLst>
            <pc:docMk/>
            <pc:sldMk cId="3024022155" sldId="2057"/>
            <ac:picMk id="8" creationId="{FB57F4A3-E7B7-41DC-083B-094819EC8D47}"/>
          </ac:picMkLst>
        </pc:picChg>
      </pc:sldChg>
      <pc:sldChg chg="modSp add">
        <pc:chgData name="Yoel Kortick" userId="167978f5-7f40-4909-85d5-d4149554ad4e" providerId="ADAL" clId="{BA7969D7-89B4-479B-8079-E03B09C5410B}" dt="2023-11-27T09:59:34.499" v="1723"/>
        <pc:sldMkLst>
          <pc:docMk/>
          <pc:sldMk cId="3045617396" sldId="2058"/>
        </pc:sldMkLst>
        <pc:spChg chg="mod">
          <ac:chgData name="Yoel Kortick" userId="167978f5-7f40-4909-85d5-d4149554ad4e" providerId="ADAL" clId="{BA7969D7-89B4-479B-8079-E03B09C5410B}" dt="2023-11-27T09:59:34.499" v="1723"/>
          <ac:spMkLst>
            <pc:docMk/>
            <pc:sldMk cId="3045617396" sldId="2058"/>
            <ac:spMk id="6" creationId="{123FA553-385D-C606-3EF3-594E994D49FA}"/>
          </ac:spMkLst>
        </pc:spChg>
      </pc:sldChg>
    </pc:docChg>
  </pc:docChgLst>
  <pc:docChgLst>
    <pc:chgData name="Yoel Kortick" userId="167978f5-7f40-4909-85d5-d4149554ad4e" providerId="ADAL" clId="{5297307D-C230-4FC2-AF44-A45733EFDFF3}"/>
    <pc:docChg chg="undo custSel addSld delSld modSld sldOrd">
      <pc:chgData name="Yoel Kortick" userId="167978f5-7f40-4909-85d5-d4149554ad4e" providerId="ADAL" clId="{5297307D-C230-4FC2-AF44-A45733EFDFF3}" dt="2023-03-06T13:29:10.833" v="3502" actId="11529"/>
      <pc:docMkLst>
        <pc:docMk/>
      </pc:docMkLst>
      <pc:sldChg chg="modSp mod">
        <pc:chgData name="Yoel Kortick" userId="167978f5-7f40-4909-85d5-d4149554ad4e" providerId="ADAL" clId="{5297307D-C230-4FC2-AF44-A45733EFDFF3}" dt="2023-03-06T13:17:48.140" v="3316" actId="27636"/>
        <pc:sldMkLst>
          <pc:docMk/>
          <pc:sldMk cId="3267142644" sldId="1724"/>
        </pc:sldMkLst>
        <pc:spChg chg="mod">
          <ac:chgData name="Yoel Kortick" userId="167978f5-7f40-4909-85d5-d4149554ad4e" providerId="ADAL" clId="{5297307D-C230-4FC2-AF44-A45733EFDFF3}" dt="2023-03-06T13:17:48.140" v="3316" actId="27636"/>
          <ac:spMkLst>
            <pc:docMk/>
            <pc:sldMk cId="3267142644" sldId="1724"/>
            <ac:spMk id="63" creationId="{2818E309-CE24-45E0-8F37-EFD6121F7540}"/>
          </ac:spMkLst>
        </pc:spChg>
      </pc:sldChg>
      <pc:sldChg chg="modSp">
        <pc:chgData name="Yoel Kortick" userId="167978f5-7f40-4909-85d5-d4149554ad4e" providerId="ADAL" clId="{5297307D-C230-4FC2-AF44-A45733EFDFF3}" dt="2023-03-06T13:18:58.061" v="3317"/>
        <pc:sldMkLst>
          <pc:docMk/>
          <pc:sldMk cId="3753056614" sldId="1791"/>
        </pc:sldMkLst>
        <pc:spChg chg="mod">
          <ac:chgData name="Yoel Kortick" userId="167978f5-7f40-4909-85d5-d4149554ad4e" providerId="ADAL" clId="{5297307D-C230-4FC2-AF44-A45733EFDFF3}" dt="2023-03-06T13:18:58.061" v="3317"/>
          <ac:spMkLst>
            <pc:docMk/>
            <pc:sldMk cId="3753056614" sldId="1791"/>
            <ac:spMk id="4" creationId="{2490F34D-A7E2-4EA9-8B1A-78371A1F1CD1}"/>
          </ac:spMkLst>
        </pc:spChg>
      </pc:sldChg>
      <pc:sldChg chg="modSp">
        <pc:chgData name="Yoel Kortick" userId="167978f5-7f40-4909-85d5-d4149554ad4e" providerId="ADAL" clId="{5297307D-C230-4FC2-AF44-A45733EFDFF3}" dt="2023-03-06T13:18:58.061" v="3317"/>
        <pc:sldMkLst>
          <pc:docMk/>
          <pc:sldMk cId="4132155335" sldId="1793"/>
        </pc:sldMkLst>
        <pc:spChg chg="mod">
          <ac:chgData name="Yoel Kortick" userId="167978f5-7f40-4909-85d5-d4149554ad4e" providerId="ADAL" clId="{5297307D-C230-4FC2-AF44-A45733EFDFF3}" dt="2023-03-06T13:18:58.061" v="3317"/>
          <ac:spMkLst>
            <pc:docMk/>
            <pc:sldMk cId="4132155335" sldId="1793"/>
            <ac:spMk id="4" creationId="{2490F34D-A7E2-4EA9-8B1A-78371A1F1CD1}"/>
          </ac:spMkLst>
        </pc:spChg>
      </pc:sldChg>
      <pc:sldChg chg="modSp mod">
        <pc:chgData name="Yoel Kortick" userId="167978f5-7f40-4909-85d5-d4149554ad4e" providerId="ADAL" clId="{5297307D-C230-4FC2-AF44-A45733EFDFF3}" dt="2023-03-06T13:19:33.709" v="3353" actId="6549"/>
        <pc:sldMkLst>
          <pc:docMk/>
          <pc:sldMk cId="2370129783" sldId="1917"/>
        </pc:sldMkLst>
        <pc:spChg chg="mod">
          <ac:chgData name="Yoel Kortick" userId="167978f5-7f40-4909-85d5-d4149554ad4e" providerId="ADAL" clId="{5297307D-C230-4FC2-AF44-A45733EFDFF3}" dt="2023-03-06T13:19:33.709" v="3353" actId="6549"/>
          <ac:spMkLst>
            <pc:docMk/>
            <pc:sldMk cId="2370129783" sldId="1917"/>
            <ac:spMk id="4" creationId="{2490F34D-A7E2-4EA9-8B1A-78371A1F1CD1}"/>
          </ac:spMkLst>
        </pc:spChg>
      </pc:sldChg>
      <pc:sldChg chg="addSp delSp modSp mod">
        <pc:chgData name="Yoel Kortick" userId="167978f5-7f40-4909-85d5-d4149554ad4e" providerId="ADAL" clId="{5297307D-C230-4FC2-AF44-A45733EFDFF3}" dt="2023-03-06T13:20:11.354" v="3359" actId="14100"/>
        <pc:sldMkLst>
          <pc:docMk/>
          <pc:sldMk cId="3828660448" sldId="1918"/>
        </pc:sldMkLst>
        <pc:spChg chg="add mod">
          <ac:chgData name="Yoel Kortick" userId="167978f5-7f40-4909-85d5-d4149554ad4e" providerId="ADAL" clId="{5297307D-C230-4FC2-AF44-A45733EFDFF3}" dt="2023-03-06T13:20:11.354" v="3359" actId="14100"/>
          <ac:spMkLst>
            <pc:docMk/>
            <pc:sldMk cId="3828660448" sldId="1918"/>
            <ac:spMk id="2" creationId="{3601361C-68CD-4D9A-C5A7-4A9DFAE41C5B}"/>
          </ac:spMkLst>
        </pc:spChg>
        <pc:spChg chg="mod">
          <ac:chgData name="Yoel Kortick" userId="167978f5-7f40-4909-85d5-d4149554ad4e" providerId="ADAL" clId="{5297307D-C230-4FC2-AF44-A45733EFDFF3}" dt="2023-03-06T13:18:58.061" v="3317"/>
          <ac:spMkLst>
            <pc:docMk/>
            <pc:sldMk cId="3828660448" sldId="1918"/>
            <ac:spMk id="4" creationId="{2490F34D-A7E2-4EA9-8B1A-78371A1F1CD1}"/>
          </ac:spMkLst>
        </pc:spChg>
        <pc:spChg chg="mod">
          <ac:chgData name="Yoel Kortick" userId="167978f5-7f40-4909-85d5-d4149554ad4e" providerId="ADAL" clId="{5297307D-C230-4FC2-AF44-A45733EFDFF3}" dt="2023-03-06T13:20:05.009" v="3357" actId="14100"/>
          <ac:spMkLst>
            <pc:docMk/>
            <pc:sldMk cId="3828660448" sldId="1918"/>
            <ac:spMk id="6" creationId="{6CCB612F-529F-CB16-96C2-2EDE1F6A0A89}"/>
          </ac:spMkLst>
        </pc:spChg>
        <pc:spChg chg="del">
          <ac:chgData name="Yoel Kortick" userId="167978f5-7f40-4909-85d5-d4149554ad4e" providerId="ADAL" clId="{5297307D-C230-4FC2-AF44-A45733EFDFF3}" dt="2023-03-05T10:08:40.478" v="22" actId="478"/>
          <ac:spMkLst>
            <pc:docMk/>
            <pc:sldMk cId="3828660448" sldId="1918"/>
            <ac:spMk id="7" creationId="{B82A8ABB-C6E6-65B7-855A-E84438E22720}"/>
          </ac:spMkLst>
        </pc:spChg>
        <pc:picChg chg="del">
          <ac:chgData name="Yoel Kortick" userId="167978f5-7f40-4909-85d5-d4149554ad4e" providerId="ADAL" clId="{5297307D-C230-4FC2-AF44-A45733EFDFF3}" dt="2023-03-05T10:08:24.822" v="16" actId="478"/>
          <ac:picMkLst>
            <pc:docMk/>
            <pc:sldMk cId="3828660448" sldId="1918"/>
            <ac:picMk id="5" creationId="{4DB65D68-8922-7D35-9F8E-F1413AC15B13}"/>
          </ac:picMkLst>
        </pc:picChg>
        <pc:picChg chg="add mod ord">
          <ac:chgData name="Yoel Kortick" userId="167978f5-7f40-4909-85d5-d4149554ad4e" providerId="ADAL" clId="{5297307D-C230-4FC2-AF44-A45733EFDFF3}" dt="2023-03-05T10:08:38.819" v="21" actId="208"/>
          <ac:picMkLst>
            <pc:docMk/>
            <pc:sldMk cId="3828660448" sldId="1918"/>
            <ac:picMk id="8" creationId="{11496758-04A6-5C09-DACF-5062ED63D1C4}"/>
          </ac:picMkLst>
        </pc:picChg>
      </pc:sldChg>
      <pc:sldChg chg="modSp">
        <pc:chgData name="Yoel Kortick" userId="167978f5-7f40-4909-85d5-d4149554ad4e" providerId="ADAL" clId="{5297307D-C230-4FC2-AF44-A45733EFDFF3}" dt="2023-03-06T13:24:47.764" v="3464"/>
        <pc:sldMkLst>
          <pc:docMk/>
          <pc:sldMk cId="155175924" sldId="1922"/>
        </pc:sldMkLst>
        <pc:spChg chg="mod">
          <ac:chgData name="Yoel Kortick" userId="167978f5-7f40-4909-85d5-d4149554ad4e" providerId="ADAL" clId="{5297307D-C230-4FC2-AF44-A45733EFDFF3}" dt="2023-03-05T17:06:33.571" v="369"/>
          <ac:spMkLst>
            <pc:docMk/>
            <pc:sldMk cId="155175924" sldId="1922"/>
            <ac:spMk id="3" creationId="{4FC18B40-6547-41EC-8A0E-1C8F40E0A42F}"/>
          </ac:spMkLst>
        </pc:spChg>
        <pc:spChg chg="mod">
          <ac:chgData name="Yoel Kortick" userId="167978f5-7f40-4909-85d5-d4149554ad4e" providerId="ADAL" clId="{5297307D-C230-4FC2-AF44-A45733EFDFF3}" dt="2023-03-06T13:24:47.764" v="3464"/>
          <ac:spMkLst>
            <pc:docMk/>
            <pc:sldMk cId="155175924" sldId="1922"/>
            <ac:spMk id="10" creationId="{19E9D55E-0049-4072-9DC2-48193A586191}"/>
          </ac:spMkLst>
        </pc:spChg>
      </pc:sldChg>
      <pc:sldChg chg="addSp delSp modSp mod">
        <pc:chgData name="Yoel Kortick" userId="167978f5-7f40-4909-85d5-d4149554ad4e" providerId="ADAL" clId="{5297307D-C230-4FC2-AF44-A45733EFDFF3}" dt="2023-03-05T17:06:33.571" v="369"/>
        <pc:sldMkLst>
          <pc:docMk/>
          <pc:sldMk cId="3426772566" sldId="1923"/>
        </pc:sldMkLst>
        <pc:spChg chg="mod">
          <ac:chgData name="Yoel Kortick" userId="167978f5-7f40-4909-85d5-d4149554ad4e" providerId="ADAL" clId="{5297307D-C230-4FC2-AF44-A45733EFDFF3}" dt="2023-03-05T17:06:33.571" v="369"/>
          <ac:spMkLst>
            <pc:docMk/>
            <pc:sldMk cId="3426772566" sldId="1923"/>
            <ac:spMk id="3" creationId="{4FC18B40-6547-41EC-8A0E-1C8F40E0A42F}"/>
          </ac:spMkLst>
        </pc:spChg>
        <pc:spChg chg="mod">
          <ac:chgData name="Yoel Kortick" userId="167978f5-7f40-4909-85d5-d4149554ad4e" providerId="ADAL" clId="{5297307D-C230-4FC2-AF44-A45733EFDFF3}" dt="2023-03-05T11:13:45.155" v="115" actId="14100"/>
          <ac:spMkLst>
            <pc:docMk/>
            <pc:sldMk cId="3426772566" sldId="1923"/>
            <ac:spMk id="8" creationId="{31ED7030-A262-A0D4-5E23-08A96F68FEC0}"/>
          </ac:spMkLst>
        </pc:spChg>
        <pc:picChg chg="add del">
          <ac:chgData name="Yoel Kortick" userId="167978f5-7f40-4909-85d5-d4149554ad4e" providerId="ADAL" clId="{5297307D-C230-4FC2-AF44-A45733EFDFF3}" dt="2023-03-05T11:12:38.540" v="91" actId="22"/>
          <ac:picMkLst>
            <pc:docMk/>
            <pc:sldMk cId="3426772566" sldId="1923"/>
            <ac:picMk id="4" creationId="{87962A2C-1C8D-16D2-9EA3-E9108A6E882D}"/>
          </ac:picMkLst>
        </pc:picChg>
        <pc:picChg chg="del">
          <ac:chgData name="Yoel Kortick" userId="167978f5-7f40-4909-85d5-d4149554ad4e" providerId="ADAL" clId="{5297307D-C230-4FC2-AF44-A45733EFDFF3}" dt="2023-03-05T11:13:19.010" v="92" actId="478"/>
          <ac:picMkLst>
            <pc:docMk/>
            <pc:sldMk cId="3426772566" sldId="1923"/>
            <ac:picMk id="6" creationId="{B5A00F65-2B4C-F3E8-BF73-C7BA933C093F}"/>
          </ac:picMkLst>
        </pc:picChg>
        <pc:picChg chg="add mod ord">
          <ac:chgData name="Yoel Kortick" userId="167978f5-7f40-4909-85d5-d4149554ad4e" providerId="ADAL" clId="{5297307D-C230-4FC2-AF44-A45733EFDFF3}" dt="2023-03-05T11:14:05.775" v="117" actId="208"/>
          <ac:picMkLst>
            <pc:docMk/>
            <pc:sldMk cId="3426772566" sldId="1923"/>
            <ac:picMk id="9" creationId="{40245F19-18F2-B00F-F835-C71CFE9A2AD4}"/>
          </ac:picMkLst>
        </pc:picChg>
      </pc:sldChg>
      <pc:sldChg chg="modSp">
        <pc:chgData name="Yoel Kortick" userId="167978f5-7f40-4909-85d5-d4149554ad4e" providerId="ADAL" clId="{5297307D-C230-4FC2-AF44-A45733EFDFF3}" dt="2023-03-06T13:18:58.061" v="3317"/>
        <pc:sldMkLst>
          <pc:docMk/>
          <pc:sldMk cId="1969600818" sldId="1926"/>
        </pc:sldMkLst>
        <pc:spChg chg="mod">
          <ac:chgData name="Yoel Kortick" userId="167978f5-7f40-4909-85d5-d4149554ad4e" providerId="ADAL" clId="{5297307D-C230-4FC2-AF44-A45733EFDFF3}" dt="2023-03-05T17:06:33.571" v="369"/>
          <ac:spMkLst>
            <pc:docMk/>
            <pc:sldMk cId="1969600818" sldId="1926"/>
            <ac:spMk id="3" creationId="{4FC18B40-6547-41EC-8A0E-1C8F40E0A42F}"/>
          </ac:spMkLst>
        </pc:spChg>
        <pc:spChg chg="mod">
          <ac:chgData name="Yoel Kortick" userId="167978f5-7f40-4909-85d5-d4149554ad4e" providerId="ADAL" clId="{5297307D-C230-4FC2-AF44-A45733EFDFF3}" dt="2023-03-06T13:18:58.061" v="3317"/>
          <ac:spMkLst>
            <pc:docMk/>
            <pc:sldMk cId="1969600818" sldId="1926"/>
            <ac:spMk id="5" creationId="{2D1BA1C4-D854-2DEC-E32B-0E247178C2C5}"/>
          </ac:spMkLst>
        </pc:spChg>
        <pc:spChg chg="mod">
          <ac:chgData name="Yoel Kortick" userId="167978f5-7f40-4909-85d5-d4149554ad4e" providerId="ADAL" clId="{5297307D-C230-4FC2-AF44-A45733EFDFF3}" dt="2023-03-06T13:18:58.061" v="3317"/>
          <ac:spMkLst>
            <pc:docMk/>
            <pc:sldMk cId="1969600818" sldId="1926"/>
            <ac:spMk id="10" creationId="{19E9D55E-0049-4072-9DC2-48193A586191}"/>
          </ac:spMkLst>
        </pc:spChg>
      </pc:sldChg>
      <pc:sldChg chg="modSp">
        <pc:chgData name="Yoel Kortick" userId="167978f5-7f40-4909-85d5-d4149554ad4e" providerId="ADAL" clId="{5297307D-C230-4FC2-AF44-A45733EFDFF3}" dt="2023-03-05T17:06:33.571" v="369"/>
        <pc:sldMkLst>
          <pc:docMk/>
          <pc:sldMk cId="947444753" sldId="1936"/>
        </pc:sldMkLst>
        <pc:spChg chg="mod">
          <ac:chgData name="Yoel Kortick" userId="167978f5-7f40-4909-85d5-d4149554ad4e" providerId="ADAL" clId="{5297307D-C230-4FC2-AF44-A45733EFDFF3}" dt="2023-03-05T17:06:33.571" v="369"/>
          <ac:spMkLst>
            <pc:docMk/>
            <pc:sldMk cId="947444753" sldId="1936"/>
            <ac:spMk id="3" creationId="{440E2C51-CB70-4EE1-8E6B-DADCB74DEC44}"/>
          </ac:spMkLst>
        </pc:spChg>
      </pc:sldChg>
      <pc:sldChg chg="modSp">
        <pc:chgData name="Yoel Kortick" userId="167978f5-7f40-4909-85d5-d4149554ad4e" providerId="ADAL" clId="{5297307D-C230-4FC2-AF44-A45733EFDFF3}" dt="2023-03-06T13:18:58.061" v="3317"/>
        <pc:sldMkLst>
          <pc:docMk/>
          <pc:sldMk cId="4076534036" sldId="1939"/>
        </pc:sldMkLst>
        <pc:spChg chg="mod">
          <ac:chgData name="Yoel Kortick" userId="167978f5-7f40-4909-85d5-d4149554ad4e" providerId="ADAL" clId="{5297307D-C230-4FC2-AF44-A45733EFDFF3}" dt="2023-03-05T17:06:33.571" v="369"/>
          <ac:spMkLst>
            <pc:docMk/>
            <pc:sldMk cId="4076534036" sldId="1939"/>
            <ac:spMk id="3" creationId="{4FC18B40-6547-41EC-8A0E-1C8F40E0A42F}"/>
          </ac:spMkLst>
        </pc:spChg>
        <pc:spChg chg="mod">
          <ac:chgData name="Yoel Kortick" userId="167978f5-7f40-4909-85d5-d4149554ad4e" providerId="ADAL" clId="{5297307D-C230-4FC2-AF44-A45733EFDFF3}" dt="2023-03-06T13:18:58.061" v="3317"/>
          <ac:spMkLst>
            <pc:docMk/>
            <pc:sldMk cId="4076534036" sldId="1939"/>
            <ac:spMk id="10" creationId="{19E9D55E-0049-4072-9DC2-48193A586191}"/>
          </ac:spMkLst>
        </pc:spChg>
      </pc:sldChg>
      <pc:sldChg chg="modSp">
        <pc:chgData name="Yoel Kortick" userId="167978f5-7f40-4909-85d5-d4149554ad4e" providerId="ADAL" clId="{5297307D-C230-4FC2-AF44-A45733EFDFF3}" dt="2023-03-05T17:06:33.571" v="369"/>
        <pc:sldMkLst>
          <pc:docMk/>
          <pc:sldMk cId="3459588836" sldId="1975"/>
        </pc:sldMkLst>
        <pc:spChg chg="mod">
          <ac:chgData name="Yoel Kortick" userId="167978f5-7f40-4909-85d5-d4149554ad4e" providerId="ADAL" clId="{5297307D-C230-4FC2-AF44-A45733EFDFF3}" dt="2023-03-05T17:06:33.571" v="369"/>
          <ac:spMkLst>
            <pc:docMk/>
            <pc:sldMk cId="3459588836" sldId="1975"/>
            <ac:spMk id="3" creationId="{4FC18B40-6547-41EC-8A0E-1C8F40E0A42F}"/>
          </ac:spMkLst>
        </pc:spChg>
      </pc:sldChg>
      <pc:sldChg chg="modSp">
        <pc:chgData name="Yoel Kortick" userId="167978f5-7f40-4909-85d5-d4149554ad4e" providerId="ADAL" clId="{5297307D-C230-4FC2-AF44-A45733EFDFF3}" dt="2023-03-06T13:18:58.061" v="3317"/>
        <pc:sldMkLst>
          <pc:docMk/>
          <pc:sldMk cId="659316361" sldId="1976"/>
        </pc:sldMkLst>
        <pc:spChg chg="mod">
          <ac:chgData name="Yoel Kortick" userId="167978f5-7f40-4909-85d5-d4149554ad4e" providerId="ADAL" clId="{5297307D-C230-4FC2-AF44-A45733EFDFF3}" dt="2023-03-05T17:06:33.571" v="369"/>
          <ac:spMkLst>
            <pc:docMk/>
            <pc:sldMk cId="659316361" sldId="1976"/>
            <ac:spMk id="3" creationId="{4FC18B40-6547-41EC-8A0E-1C8F40E0A42F}"/>
          </ac:spMkLst>
        </pc:spChg>
        <pc:spChg chg="mod">
          <ac:chgData name="Yoel Kortick" userId="167978f5-7f40-4909-85d5-d4149554ad4e" providerId="ADAL" clId="{5297307D-C230-4FC2-AF44-A45733EFDFF3}" dt="2023-03-06T13:18:58.061" v="3317"/>
          <ac:spMkLst>
            <pc:docMk/>
            <pc:sldMk cId="659316361" sldId="1976"/>
            <ac:spMk id="16" creationId="{B2EAFB0F-283B-6DD5-8EF5-A3939B56B78E}"/>
          </ac:spMkLst>
        </pc:spChg>
      </pc:sldChg>
      <pc:sldChg chg="modSp">
        <pc:chgData name="Yoel Kortick" userId="167978f5-7f40-4909-85d5-d4149554ad4e" providerId="ADAL" clId="{5297307D-C230-4FC2-AF44-A45733EFDFF3}" dt="2023-03-06T13:18:58.061" v="3317"/>
        <pc:sldMkLst>
          <pc:docMk/>
          <pc:sldMk cId="4146543981" sldId="1977"/>
        </pc:sldMkLst>
        <pc:spChg chg="mod">
          <ac:chgData name="Yoel Kortick" userId="167978f5-7f40-4909-85d5-d4149554ad4e" providerId="ADAL" clId="{5297307D-C230-4FC2-AF44-A45733EFDFF3}" dt="2023-03-05T17:06:33.571" v="369"/>
          <ac:spMkLst>
            <pc:docMk/>
            <pc:sldMk cId="4146543981" sldId="1977"/>
            <ac:spMk id="3" creationId="{4FC18B40-6547-41EC-8A0E-1C8F40E0A42F}"/>
          </ac:spMkLst>
        </pc:spChg>
        <pc:spChg chg="mod">
          <ac:chgData name="Yoel Kortick" userId="167978f5-7f40-4909-85d5-d4149554ad4e" providerId="ADAL" clId="{5297307D-C230-4FC2-AF44-A45733EFDFF3}" dt="2023-03-06T13:18:58.061" v="3317"/>
          <ac:spMkLst>
            <pc:docMk/>
            <pc:sldMk cId="4146543981" sldId="1977"/>
            <ac:spMk id="16" creationId="{B2EAFB0F-283B-6DD5-8EF5-A3939B56B78E}"/>
          </ac:spMkLst>
        </pc:spChg>
      </pc:sldChg>
      <pc:sldChg chg="modSp">
        <pc:chgData name="Yoel Kortick" userId="167978f5-7f40-4909-85d5-d4149554ad4e" providerId="ADAL" clId="{5297307D-C230-4FC2-AF44-A45733EFDFF3}" dt="2023-03-05T17:07:16.531" v="370"/>
        <pc:sldMkLst>
          <pc:docMk/>
          <pc:sldMk cId="529348470" sldId="1995"/>
        </pc:sldMkLst>
        <pc:spChg chg="mod">
          <ac:chgData name="Yoel Kortick" userId="167978f5-7f40-4909-85d5-d4149554ad4e" providerId="ADAL" clId="{5297307D-C230-4FC2-AF44-A45733EFDFF3}" dt="2023-03-05T17:07:16.531" v="370"/>
          <ac:spMkLst>
            <pc:docMk/>
            <pc:sldMk cId="529348470" sldId="1995"/>
            <ac:spMk id="3" creationId="{440E2C51-CB70-4EE1-8E6B-DADCB74DEC44}"/>
          </ac:spMkLst>
        </pc:spChg>
      </pc:sldChg>
      <pc:sldChg chg="modSp">
        <pc:chgData name="Yoel Kortick" userId="167978f5-7f40-4909-85d5-d4149554ad4e" providerId="ADAL" clId="{5297307D-C230-4FC2-AF44-A45733EFDFF3}" dt="2023-03-06T13:18:58.061" v="3317"/>
        <pc:sldMkLst>
          <pc:docMk/>
          <pc:sldMk cId="2945707853" sldId="1996"/>
        </pc:sldMkLst>
        <pc:spChg chg="mod">
          <ac:chgData name="Yoel Kortick" userId="167978f5-7f40-4909-85d5-d4149554ad4e" providerId="ADAL" clId="{5297307D-C230-4FC2-AF44-A45733EFDFF3}" dt="2023-03-05T17:07:16.531" v="370"/>
          <ac:spMkLst>
            <pc:docMk/>
            <pc:sldMk cId="2945707853" sldId="1996"/>
            <ac:spMk id="3" creationId="{4FC18B40-6547-41EC-8A0E-1C8F40E0A42F}"/>
          </ac:spMkLst>
        </pc:spChg>
        <pc:spChg chg="mod">
          <ac:chgData name="Yoel Kortick" userId="167978f5-7f40-4909-85d5-d4149554ad4e" providerId="ADAL" clId="{5297307D-C230-4FC2-AF44-A45733EFDFF3}" dt="2023-03-06T13:18:58.061" v="3317"/>
          <ac:spMkLst>
            <pc:docMk/>
            <pc:sldMk cId="2945707853" sldId="1996"/>
            <ac:spMk id="10" creationId="{19E9D55E-0049-4072-9DC2-48193A586191}"/>
          </ac:spMkLst>
        </pc:spChg>
      </pc:sldChg>
      <pc:sldChg chg="modSp mod">
        <pc:chgData name="Yoel Kortick" userId="167978f5-7f40-4909-85d5-d4149554ad4e" providerId="ADAL" clId="{5297307D-C230-4FC2-AF44-A45733EFDFF3}" dt="2023-03-05T10:03:46.265" v="15" actId="113"/>
        <pc:sldMkLst>
          <pc:docMk/>
          <pc:sldMk cId="1269053929" sldId="1997"/>
        </pc:sldMkLst>
        <pc:spChg chg="mod">
          <ac:chgData name="Yoel Kortick" userId="167978f5-7f40-4909-85d5-d4149554ad4e" providerId="ADAL" clId="{5297307D-C230-4FC2-AF44-A45733EFDFF3}" dt="2023-03-05T10:03:46.265" v="15" actId="113"/>
          <ac:spMkLst>
            <pc:docMk/>
            <pc:sldMk cId="1269053929" sldId="1997"/>
            <ac:spMk id="4" creationId="{2490F34D-A7E2-4EA9-8B1A-78371A1F1CD1}"/>
          </ac:spMkLst>
        </pc:spChg>
      </pc:sldChg>
      <pc:sldChg chg="modSp">
        <pc:chgData name="Yoel Kortick" userId="167978f5-7f40-4909-85d5-d4149554ad4e" providerId="ADAL" clId="{5297307D-C230-4FC2-AF44-A45733EFDFF3}" dt="2023-03-06T13:18:58.061" v="3317"/>
        <pc:sldMkLst>
          <pc:docMk/>
          <pc:sldMk cId="2381708409" sldId="1998"/>
        </pc:sldMkLst>
        <pc:spChg chg="mod">
          <ac:chgData name="Yoel Kortick" userId="167978f5-7f40-4909-85d5-d4149554ad4e" providerId="ADAL" clId="{5297307D-C230-4FC2-AF44-A45733EFDFF3}" dt="2023-03-06T13:18:58.061" v="3317"/>
          <ac:spMkLst>
            <pc:docMk/>
            <pc:sldMk cId="2381708409" sldId="1998"/>
            <ac:spMk id="4" creationId="{2490F34D-A7E2-4EA9-8B1A-78371A1F1CD1}"/>
          </ac:spMkLst>
        </pc:spChg>
      </pc:sldChg>
      <pc:sldChg chg="addSp delSp modSp mod">
        <pc:chgData name="Yoel Kortick" userId="167978f5-7f40-4909-85d5-d4149554ad4e" providerId="ADAL" clId="{5297307D-C230-4FC2-AF44-A45733EFDFF3}" dt="2023-03-06T13:20:21.708" v="3361"/>
        <pc:sldMkLst>
          <pc:docMk/>
          <pc:sldMk cId="1356658148" sldId="1999"/>
        </pc:sldMkLst>
        <pc:spChg chg="add mod">
          <ac:chgData name="Yoel Kortick" userId="167978f5-7f40-4909-85d5-d4149554ad4e" providerId="ADAL" clId="{5297307D-C230-4FC2-AF44-A45733EFDFF3}" dt="2023-03-06T13:20:21.708" v="3361"/>
          <ac:spMkLst>
            <pc:docMk/>
            <pc:sldMk cId="1356658148" sldId="1999"/>
            <ac:spMk id="2" creationId="{3D4AF8BD-1442-4618-6610-06F5B8E44175}"/>
          </ac:spMkLst>
        </pc:spChg>
        <pc:spChg chg="mod">
          <ac:chgData name="Yoel Kortick" userId="167978f5-7f40-4909-85d5-d4149554ad4e" providerId="ADAL" clId="{5297307D-C230-4FC2-AF44-A45733EFDFF3}" dt="2023-03-06T13:18:58.061" v="3317"/>
          <ac:spMkLst>
            <pc:docMk/>
            <pc:sldMk cId="1356658148" sldId="1999"/>
            <ac:spMk id="4" creationId="{2490F34D-A7E2-4EA9-8B1A-78371A1F1CD1}"/>
          </ac:spMkLst>
        </pc:spChg>
        <pc:spChg chg="del mod">
          <ac:chgData name="Yoel Kortick" userId="167978f5-7f40-4909-85d5-d4149554ad4e" providerId="ADAL" clId="{5297307D-C230-4FC2-AF44-A45733EFDFF3}" dt="2023-03-06T13:20:20.460" v="3360" actId="478"/>
          <ac:spMkLst>
            <pc:docMk/>
            <pc:sldMk cId="1356658148" sldId="1999"/>
            <ac:spMk id="6" creationId="{6CCB612F-529F-CB16-96C2-2EDE1F6A0A89}"/>
          </ac:spMkLst>
        </pc:spChg>
        <pc:spChg chg="add mod">
          <ac:chgData name="Yoel Kortick" userId="167978f5-7f40-4909-85d5-d4149554ad4e" providerId="ADAL" clId="{5297307D-C230-4FC2-AF44-A45733EFDFF3}" dt="2023-03-06T13:20:21.708" v="3361"/>
          <ac:spMkLst>
            <pc:docMk/>
            <pc:sldMk cId="1356658148" sldId="1999"/>
            <ac:spMk id="7" creationId="{3593285D-90C0-0E29-FD44-164100EDE382}"/>
          </ac:spMkLst>
        </pc:spChg>
        <pc:spChg chg="del">
          <ac:chgData name="Yoel Kortick" userId="167978f5-7f40-4909-85d5-d4149554ad4e" providerId="ADAL" clId="{5297307D-C230-4FC2-AF44-A45733EFDFF3}" dt="2023-03-05T10:11:42.669" v="42" actId="478"/>
          <ac:spMkLst>
            <pc:docMk/>
            <pc:sldMk cId="1356658148" sldId="1999"/>
            <ac:spMk id="7" creationId="{B82A8ABB-C6E6-65B7-855A-E84438E22720}"/>
          </ac:spMkLst>
        </pc:spChg>
        <pc:picChg chg="add mod ord">
          <ac:chgData name="Yoel Kortick" userId="167978f5-7f40-4909-85d5-d4149554ad4e" providerId="ADAL" clId="{5297307D-C230-4FC2-AF44-A45733EFDFF3}" dt="2023-03-05T10:11:49.528" v="44" actId="208"/>
          <ac:picMkLst>
            <pc:docMk/>
            <pc:sldMk cId="1356658148" sldId="1999"/>
            <ac:picMk id="5" creationId="{C02243CE-5E03-9BF9-BC5C-F7CC47FA9D25}"/>
          </ac:picMkLst>
        </pc:picChg>
        <pc:picChg chg="del">
          <ac:chgData name="Yoel Kortick" userId="167978f5-7f40-4909-85d5-d4149554ad4e" providerId="ADAL" clId="{5297307D-C230-4FC2-AF44-A45733EFDFF3}" dt="2023-03-05T10:11:27.821" v="37" actId="478"/>
          <ac:picMkLst>
            <pc:docMk/>
            <pc:sldMk cId="1356658148" sldId="1999"/>
            <ac:picMk id="8" creationId="{8734322E-2652-DF87-EE9B-00E3D85C08DA}"/>
          </ac:picMkLst>
        </pc:picChg>
      </pc:sldChg>
      <pc:sldChg chg="addSp delSp modSp mod">
        <pc:chgData name="Yoel Kortick" userId="167978f5-7f40-4909-85d5-d4149554ad4e" providerId="ADAL" clId="{5297307D-C230-4FC2-AF44-A45733EFDFF3}" dt="2023-03-06T13:20:45.709" v="3409" actId="1036"/>
        <pc:sldMkLst>
          <pc:docMk/>
          <pc:sldMk cId="654802575" sldId="2000"/>
        </pc:sldMkLst>
        <pc:spChg chg="add mod">
          <ac:chgData name="Yoel Kortick" userId="167978f5-7f40-4909-85d5-d4149554ad4e" providerId="ADAL" clId="{5297307D-C230-4FC2-AF44-A45733EFDFF3}" dt="2023-03-06T13:20:39.243" v="3377" actId="1038"/>
          <ac:spMkLst>
            <pc:docMk/>
            <pc:sldMk cId="654802575" sldId="2000"/>
            <ac:spMk id="2" creationId="{D985FEF9-AC7A-84AE-09BB-554B4005F4D4}"/>
          </ac:spMkLst>
        </pc:spChg>
        <pc:spChg chg="mod">
          <ac:chgData name="Yoel Kortick" userId="167978f5-7f40-4909-85d5-d4149554ad4e" providerId="ADAL" clId="{5297307D-C230-4FC2-AF44-A45733EFDFF3}" dt="2023-03-06T13:18:58.061" v="3317"/>
          <ac:spMkLst>
            <pc:docMk/>
            <pc:sldMk cId="654802575" sldId="2000"/>
            <ac:spMk id="4" creationId="{2490F34D-A7E2-4EA9-8B1A-78371A1F1CD1}"/>
          </ac:spMkLst>
        </pc:spChg>
        <pc:spChg chg="add mod">
          <ac:chgData name="Yoel Kortick" userId="167978f5-7f40-4909-85d5-d4149554ad4e" providerId="ADAL" clId="{5297307D-C230-4FC2-AF44-A45733EFDFF3}" dt="2023-03-06T13:20:39.243" v="3377" actId="1038"/>
          <ac:spMkLst>
            <pc:docMk/>
            <pc:sldMk cId="654802575" sldId="2000"/>
            <ac:spMk id="5" creationId="{A67088F6-3E8E-8676-734B-83F05BFD5B2C}"/>
          </ac:spMkLst>
        </pc:spChg>
        <pc:spChg chg="del mod">
          <ac:chgData name="Yoel Kortick" userId="167978f5-7f40-4909-85d5-d4149554ad4e" providerId="ADAL" clId="{5297307D-C230-4FC2-AF44-A45733EFDFF3}" dt="2023-03-06T13:20:34.132" v="3363" actId="478"/>
          <ac:spMkLst>
            <pc:docMk/>
            <pc:sldMk cId="654802575" sldId="2000"/>
            <ac:spMk id="6" creationId="{6CCB612F-529F-CB16-96C2-2EDE1F6A0A89}"/>
          </ac:spMkLst>
        </pc:spChg>
        <pc:spChg chg="add mod">
          <ac:chgData name="Yoel Kortick" userId="167978f5-7f40-4909-85d5-d4149554ad4e" providerId="ADAL" clId="{5297307D-C230-4FC2-AF44-A45733EFDFF3}" dt="2023-03-06T13:20:45.709" v="3409" actId="1036"/>
          <ac:spMkLst>
            <pc:docMk/>
            <pc:sldMk cId="654802575" sldId="2000"/>
            <ac:spMk id="7" creationId="{9907FF53-D826-711E-9A58-320FC48E15F5}"/>
          </ac:spMkLst>
        </pc:spChg>
        <pc:spChg chg="del">
          <ac:chgData name="Yoel Kortick" userId="167978f5-7f40-4909-85d5-d4149554ad4e" providerId="ADAL" clId="{5297307D-C230-4FC2-AF44-A45733EFDFF3}" dt="2023-03-05T10:14:51.397" v="56" actId="478"/>
          <ac:spMkLst>
            <pc:docMk/>
            <pc:sldMk cId="654802575" sldId="2000"/>
            <ac:spMk id="7" creationId="{B82A8ABB-C6E6-65B7-855A-E84438E22720}"/>
          </ac:spMkLst>
        </pc:spChg>
        <pc:spChg chg="add mod">
          <ac:chgData name="Yoel Kortick" userId="167978f5-7f40-4909-85d5-d4149554ad4e" providerId="ADAL" clId="{5297307D-C230-4FC2-AF44-A45733EFDFF3}" dt="2023-03-06T13:20:45.709" v="3409" actId="1036"/>
          <ac:spMkLst>
            <pc:docMk/>
            <pc:sldMk cId="654802575" sldId="2000"/>
            <ac:spMk id="9" creationId="{8EAF7E23-9E90-B79D-8870-AE7393715496}"/>
          </ac:spMkLst>
        </pc:spChg>
        <pc:spChg chg="del">
          <ac:chgData name="Yoel Kortick" userId="167978f5-7f40-4909-85d5-d4149554ad4e" providerId="ADAL" clId="{5297307D-C230-4FC2-AF44-A45733EFDFF3}" dt="2023-03-05T10:15:12.696" v="77" actId="478"/>
          <ac:spMkLst>
            <pc:docMk/>
            <pc:sldMk cId="654802575" sldId="2000"/>
            <ac:spMk id="9" creationId="{C7E7B312-1507-160A-9565-0D8D44A26723}"/>
          </ac:spMkLst>
        </pc:spChg>
        <pc:spChg chg="del">
          <ac:chgData name="Yoel Kortick" userId="167978f5-7f40-4909-85d5-d4149554ad4e" providerId="ADAL" clId="{5297307D-C230-4FC2-AF44-A45733EFDFF3}" dt="2023-03-05T10:14:46.520" v="53" actId="478"/>
          <ac:spMkLst>
            <pc:docMk/>
            <pc:sldMk cId="654802575" sldId="2000"/>
            <ac:spMk id="10" creationId="{2786DC50-B70A-0CBF-E981-03CB6CF4462C}"/>
          </ac:spMkLst>
        </pc:spChg>
        <pc:spChg chg="add del mod">
          <ac:chgData name="Yoel Kortick" userId="167978f5-7f40-4909-85d5-d4149554ad4e" providerId="ADAL" clId="{5297307D-C230-4FC2-AF44-A45733EFDFF3}" dt="2023-03-06T13:20:32.893" v="3362" actId="478"/>
          <ac:spMkLst>
            <pc:docMk/>
            <pc:sldMk cId="654802575" sldId="2000"/>
            <ac:spMk id="11" creationId="{0D4097F2-1EBA-F612-F5AA-669333724674}"/>
          </ac:spMkLst>
        </pc:spChg>
        <pc:picChg chg="del">
          <ac:chgData name="Yoel Kortick" userId="167978f5-7f40-4909-85d5-d4149554ad4e" providerId="ADAL" clId="{5297307D-C230-4FC2-AF44-A45733EFDFF3}" dt="2023-03-05T10:14:41.471" v="45" actId="478"/>
          <ac:picMkLst>
            <pc:docMk/>
            <pc:sldMk cId="654802575" sldId="2000"/>
            <ac:picMk id="5" creationId="{1C7CC8BB-98E6-3AEB-74D5-0104DC3F0F43}"/>
          </ac:picMkLst>
        </pc:picChg>
        <pc:picChg chg="add mod ord">
          <ac:chgData name="Yoel Kortick" userId="167978f5-7f40-4909-85d5-d4149554ad4e" providerId="ADAL" clId="{5297307D-C230-4FC2-AF44-A45733EFDFF3}" dt="2023-03-05T10:14:49.558" v="55" actId="208"/>
          <ac:picMkLst>
            <pc:docMk/>
            <pc:sldMk cId="654802575" sldId="2000"/>
            <ac:picMk id="8" creationId="{AAF95F66-9ABB-42CC-7EAE-C1E51B2F28DD}"/>
          </ac:picMkLst>
        </pc:picChg>
      </pc:sldChg>
      <pc:sldChg chg="addSp delSp modSp mod">
        <pc:chgData name="Yoel Kortick" userId="167978f5-7f40-4909-85d5-d4149554ad4e" providerId="ADAL" clId="{5297307D-C230-4FC2-AF44-A45733EFDFF3}" dt="2023-03-06T13:20:56.929" v="3410" actId="113"/>
        <pc:sldMkLst>
          <pc:docMk/>
          <pc:sldMk cId="946172633" sldId="2001"/>
        </pc:sldMkLst>
        <pc:spChg chg="mod">
          <ac:chgData name="Yoel Kortick" userId="167978f5-7f40-4909-85d5-d4149554ad4e" providerId="ADAL" clId="{5297307D-C230-4FC2-AF44-A45733EFDFF3}" dt="2023-03-06T13:20:56.929" v="3410" actId="113"/>
          <ac:spMkLst>
            <pc:docMk/>
            <pc:sldMk cId="946172633" sldId="2001"/>
            <ac:spMk id="4" creationId="{2490F34D-A7E2-4EA9-8B1A-78371A1F1CD1}"/>
          </ac:spMkLst>
        </pc:spChg>
        <pc:picChg chg="add mod">
          <ac:chgData name="Yoel Kortick" userId="167978f5-7f40-4909-85d5-d4149554ad4e" providerId="ADAL" clId="{5297307D-C230-4FC2-AF44-A45733EFDFF3}" dt="2023-03-05T10:20:14.245" v="87" actId="208"/>
          <ac:picMkLst>
            <pc:docMk/>
            <pc:sldMk cId="946172633" sldId="2001"/>
            <ac:picMk id="5" creationId="{260915F2-B6AD-6306-AF34-86A2F747E696}"/>
          </ac:picMkLst>
        </pc:picChg>
        <pc:picChg chg="del">
          <ac:chgData name="Yoel Kortick" userId="167978f5-7f40-4909-85d5-d4149554ad4e" providerId="ADAL" clId="{5297307D-C230-4FC2-AF44-A45733EFDFF3}" dt="2023-03-05T10:20:09.396" v="83" actId="478"/>
          <ac:picMkLst>
            <pc:docMk/>
            <pc:sldMk cId="946172633" sldId="2001"/>
            <ac:picMk id="12" creationId="{D9861164-6D9A-70A4-278F-9498C9819AEB}"/>
          </ac:picMkLst>
        </pc:picChg>
      </pc:sldChg>
      <pc:sldChg chg="modSp mod">
        <pc:chgData name="Yoel Kortick" userId="167978f5-7f40-4909-85d5-d4149554ad4e" providerId="ADAL" clId="{5297307D-C230-4FC2-AF44-A45733EFDFF3}" dt="2023-03-06T13:18:58.061" v="3317"/>
        <pc:sldMkLst>
          <pc:docMk/>
          <pc:sldMk cId="2251509354" sldId="2002"/>
        </pc:sldMkLst>
        <pc:spChg chg="mod">
          <ac:chgData name="Yoel Kortick" userId="167978f5-7f40-4909-85d5-d4149554ad4e" providerId="ADAL" clId="{5297307D-C230-4FC2-AF44-A45733EFDFF3}" dt="2023-03-06T13:18:58.061" v="3317"/>
          <ac:spMkLst>
            <pc:docMk/>
            <pc:sldMk cId="2251509354" sldId="2002"/>
            <ac:spMk id="4" creationId="{2490F34D-A7E2-4EA9-8B1A-78371A1F1CD1}"/>
          </ac:spMkLst>
        </pc:spChg>
      </pc:sldChg>
      <pc:sldChg chg="addSp delSp modSp mod">
        <pc:chgData name="Yoel Kortick" userId="167978f5-7f40-4909-85d5-d4149554ad4e" providerId="ADAL" clId="{5297307D-C230-4FC2-AF44-A45733EFDFF3}" dt="2023-03-06T13:22:14.766" v="3411"/>
        <pc:sldMkLst>
          <pc:docMk/>
          <pc:sldMk cId="130197306" sldId="2003"/>
        </pc:sldMkLst>
        <pc:spChg chg="mod">
          <ac:chgData name="Yoel Kortick" userId="167978f5-7f40-4909-85d5-d4149554ad4e" providerId="ADAL" clId="{5297307D-C230-4FC2-AF44-A45733EFDFF3}" dt="2023-03-05T17:07:16.531" v="370"/>
          <ac:spMkLst>
            <pc:docMk/>
            <pc:sldMk cId="130197306" sldId="2003"/>
            <ac:spMk id="3" creationId="{4FC18B40-6547-41EC-8A0E-1C8F40E0A42F}"/>
          </ac:spMkLst>
        </pc:spChg>
        <pc:spChg chg="mod">
          <ac:chgData name="Yoel Kortick" userId="167978f5-7f40-4909-85d5-d4149554ad4e" providerId="ADAL" clId="{5297307D-C230-4FC2-AF44-A45733EFDFF3}" dt="2023-03-06T13:22:14.766" v="3411"/>
          <ac:spMkLst>
            <pc:docMk/>
            <pc:sldMk cId="130197306" sldId="2003"/>
            <ac:spMk id="10" creationId="{19E9D55E-0049-4072-9DC2-48193A586191}"/>
          </ac:spMkLst>
        </pc:spChg>
        <pc:graphicFrameChg chg="add del mod modGraphic">
          <ac:chgData name="Yoel Kortick" userId="167978f5-7f40-4909-85d5-d4149554ad4e" providerId="ADAL" clId="{5297307D-C230-4FC2-AF44-A45733EFDFF3}" dt="2023-03-05T16:42:25.104" v="142" actId="27309"/>
          <ac:graphicFrameMkLst>
            <pc:docMk/>
            <pc:sldMk cId="130197306" sldId="2003"/>
            <ac:graphicFrameMk id="4" creationId="{B456D096-4A56-3284-2B22-BE1B0346827B}"/>
          </ac:graphicFrameMkLst>
        </pc:graphicFrameChg>
      </pc:sldChg>
      <pc:sldChg chg="modSp">
        <pc:chgData name="Yoel Kortick" userId="167978f5-7f40-4909-85d5-d4149554ad4e" providerId="ADAL" clId="{5297307D-C230-4FC2-AF44-A45733EFDFF3}" dt="2023-03-05T17:07:16.531" v="370"/>
        <pc:sldMkLst>
          <pc:docMk/>
          <pc:sldMk cId="841814455" sldId="2004"/>
        </pc:sldMkLst>
        <pc:spChg chg="mod">
          <ac:chgData name="Yoel Kortick" userId="167978f5-7f40-4909-85d5-d4149554ad4e" providerId="ADAL" clId="{5297307D-C230-4FC2-AF44-A45733EFDFF3}" dt="2023-03-05T17:07:16.531" v="370"/>
          <ac:spMkLst>
            <pc:docMk/>
            <pc:sldMk cId="841814455" sldId="2004"/>
            <ac:spMk id="3" creationId="{4FC18B40-6547-41EC-8A0E-1C8F40E0A42F}"/>
          </ac:spMkLst>
        </pc:spChg>
      </pc:sldChg>
      <pc:sldChg chg="modSp">
        <pc:chgData name="Yoel Kortick" userId="167978f5-7f40-4909-85d5-d4149554ad4e" providerId="ADAL" clId="{5297307D-C230-4FC2-AF44-A45733EFDFF3}" dt="2023-03-06T13:18:58.061" v="3317"/>
        <pc:sldMkLst>
          <pc:docMk/>
          <pc:sldMk cId="1343478844" sldId="2005"/>
        </pc:sldMkLst>
        <pc:spChg chg="mod">
          <ac:chgData name="Yoel Kortick" userId="167978f5-7f40-4909-85d5-d4149554ad4e" providerId="ADAL" clId="{5297307D-C230-4FC2-AF44-A45733EFDFF3}" dt="2023-03-05T17:07:16.531" v="370"/>
          <ac:spMkLst>
            <pc:docMk/>
            <pc:sldMk cId="1343478844" sldId="2005"/>
            <ac:spMk id="3" creationId="{4FC18B40-6547-41EC-8A0E-1C8F40E0A42F}"/>
          </ac:spMkLst>
        </pc:spChg>
        <pc:spChg chg="mod">
          <ac:chgData name="Yoel Kortick" userId="167978f5-7f40-4909-85d5-d4149554ad4e" providerId="ADAL" clId="{5297307D-C230-4FC2-AF44-A45733EFDFF3}" dt="2023-03-06T13:18:58.061" v="3317"/>
          <ac:spMkLst>
            <pc:docMk/>
            <pc:sldMk cId="1343478844" sldId="2005"/>
            <ac:spMk id="10" creationId="{19E9D55E-0049-4072-9DC2-48193A586191}"/>
          </ac:spMkLst>
        </pc:spChg>
      </pc:sldChg>
      <pc:sldChg chg="modSp mod">
        <pc:chgData name="Yoel Kortick" userId="167978f5-7f40-4909-85d5-d4149554ad4e" providerId="ADAL" clId="{5297307D-C230-4FC2-AF44-A45733EFDFF3}" dt="2023-03-06T13:18:58.061" v="3317"/>
        <pc:sldMkLst>
          <pc:docMk/>
          <pc:sldMk cId="2340199546" sldId="2006"/>
        </pc:sldMkLst>
        <pc:spChg chg="mod">
          <ac:chgData name="Yoel Kortick" userId="167978f5-7f40-4909-85d5-d4149554ad4e" providerId="ADAL" clId="{5297307D-C230-4FC2-AF44-A45733EFDFF3}" dt="2023-03-05T17:07:16.531" v="370"/>
          <ac:spMkLst>
            <pc:docMk/>
            <pc:sldMk cId="2340199546" sldId="2006"/>
            <ac:spMk id="3" creationId="{4FC18B40-6547-41EC-8A0E-1C8F40E0A42F}"/>
          </ac:spMkLst>
        </pc:spChg>
        <pc:spChg chg="mod">
          <ac:chgData name="Yoel Kortick" userId="167978f5-7f40-4909-85d5-d4149554ad4e" providerId="ADAL" clId="{5297307D-C230-4FC2-AF44-A45733EFDFF3}" dt="2023-03-06T13:18:58.061" v="3317"/>
          <ac:spMkLst>
            <pc:docMk/>
            <pc:sldMk cId="2340199546" sldId="2006"/>
            <ac:spMk id="10" creationId="{19E9D55E-0049-4072-9DC2-48193A586191}"/>
          </ac:spMkLst>
        </pc:spChg>
      </pc:sldChg>
      <pc:sldChg chg="modSp">
        <pc:chgData name="Yoel Kortick" userId="167978f5-7f40-4909-85d5-d4149554ad4e" providerId="ADAL" clId="{5297307D-C230-4FC2-AF44-A45733EFDFF3}" dt="2023-03-06T13:18:58.061" v="3317"/>
        <pc:sldMkLst>
          <pc:docMk/>
          <pc:sldMk cId="3471335470" sldId="2007"/>
        </pc:sldMkLst>
        <pc:spChg chg="mod">
          <ac:chgData name="Yoel Kortick" userId="167978f5-7f40-4909-85d5-d4149554ad4e" providerId="ADAL" clId="{5297307D-C230-4FC2-AF44-A45733EFDFF3}" dt="2023-03-05T17:07:16.531" v="370"/>
          <ac:spMkLst>
            <pc:docMk/>
            <pc:sldMk cId="3471335470" sldId="2007"/>
            <ac:spMk id="3" creationId="{4FC18B40-6547-41EC-8A0E-1C8F40E0A42F}"/>
          </ac:spMkLst>
        </pc:spChg>
        <pc:spChg chg="mod">
          <ac:chgData name="Yoel Kortick" userId="167978f5-7f40-4909-85d5-d4149554ad4e" providerId="ADAL" clId="{5297307D-C230-4FC2-AF44-A45733EFDFF3}" dt="2023-03-06T13:18:58.061" v="3317"/>
          <ac:spMkLst>
            <pc:docMk/>
            <pc:sldMk cId="3471335470" sldId="2007"/>
            <ac:spMk id="10" creationId="{19E9D55E-0049-4072-9DC2-48193A586191}"/>
          </ac:spMkLst>
        </pc:spChg>
      </pc:sldChg>
      <pc:sldChg chg="modSp mod">
        <pc:chgData name="Yoel Kortick" userId="167978f5-7f40-4909-85d5-d4149554ad4e" providerId="ADAL" clId="{5297307D-C230-4FC2-AF44-A45733EFDFF3}" dt="2023-03-05T17:07:16.531" v="370"/>
        <pc:sldMkLst>
          <pc:docMk/>
          <pc:sldMk cId="4253246006" sldId="2008"/>
        </pc:sldMkLst>
        <pc:spChg chg="mod">
          <ac:chgData name="Yoel Kortick" userId="167978f5-7f40-4909-85d5-d4149554ad4e" providerId="ADAL" clId="{5297307D-C230-4FC2-AF44-A45733EFDFF3}" dt="2023-03-05T17:07:16.531" v="370"/>
          <ac:spMkLst>
            <pc:docMk/>
            <pc:sldMk cId="4253246006" sldId="2008"/>
            <ac:spMk id="3" creationId="{4FC18B40-6547-41EC-8A0E-1C8F40E0A42F}"/>
          </ac:spMkLst>
        </pc:spChg>
        <pc:spChg chg="mod">
          <ac:chgData name="Yoel Kortick" userId="167978f5-7f40-4909-85d5-d4149554ad4e" providerId="ADAL" clId="{5297307D-C230-4FC2-AF44-A45733EFDFF3}" dt="2023-03-05T16:42:41.520" v="143"/>
          <ac:spMkLst>
            <pc:docMk/>
            <pc:sldMk cId="4253246006" sldId="2008"/>
            <ac:spMk id="10" creationId="{19E9D55E-0049-4072-9DC2-48193A586191}"/>
          </ac:spMkLst>
        </pc:spChg>
      </pc:sldChg>
      <pc:sldChg chg="modSp">
        <pc:chgData name="Yoel Kortick" userId="167978f5-7f40-4909-85d5-d4149554ad4e" providerId="ADAL" clId="{5297307D-C230-4FC2-AF44-A45733EFDFF3}" dt="2023-03-06T13:18:58.061" v="3317"/>
        <pc:sldMkLst>
          <pc:docMk/>
          <pc:sldMk cId="421026720" sldId="2009"/>
        </pc:sldMkLst>
        <pc:spChg chg="mod">
          <ac:chgData name="Yoel Kortick" userId="167978f5-7f40-4909-85d5-d4149554ad4e" providerId="ADAL" clId="{5297307D-C230-4FC2-AF44-A45733EFDFF3}" dt="2023-03-06T13:18:58.061" v="3317"/>
          <ac:spMkLst>
            <pc:docMk/>
            <pc:sldMk cId="421026720" sldId="2009"/>
            <ac:spMk id="4" creationId="{2490F34D-A7E2-4EA9-8B1A-78371A1F1CD1}"/>
          </ac:spMkLst>
        </pc:spChg>
      </pc:sldChg>
      <pc:sldChg chg="modSp add mod">
        <pc:chgData name="Yoel Kortick" userId="167978f5-7f40-4909-85d5-d4149554ad4e" providerId="ADAL" clId="{5297307D-C230-4FC2-AF44-A45733EFDFF3}" dt="2023-03-06T05:31:24.979" v="1545" actId="14100"/>
        <pc:sldMkLst>
          <pc:docMk/>
          <pc:sldMk cId="1354717881" sldId="2010"/>
        </pc:sldMkLst>
        <pc:spChg chg="mod">
          <ac:chgData name="Yoel Kortick" userId="167978f5-7f40-4909-85d5-d4149554ad4e" providerId="ADAL" clId="{5297307D-C230-4FC2-AF44-A45733EFDFF3}" dt="2023-03-06T05:31:24.979" v="1545" actId="14100"/>
          <ac:spMkLst>
            <pc:docMk/>
            <pc:sldMk cId="1354717881" sldId="2010"/>
            <ac:spMk id="3" creationId="{440E2C51-CB70-4EE1-8E6B-DADCB74DEC44}"/>
          </ac:spMkLst>
        </pc:spChg>
      </pc:sldChg>
      <pc:sldChg chg="modSp add mod">
        <pc:chgData name="Yoel Kortick" userId="167978f5-7f40-4909-85d5-d4149554ad4e" providerId="ADAL" clId="{5297307D-C230-4FC2-AF44-A45733EFDFF3}" dt="2023-03-06T13:18:58.061" v="3317"/>
        <pc:sldMkLst>
          <pc:docMk/>
          <pc:sldMk cId="2281969264" sldId="2011"/>
        </pc:sldMkLst>
        <pc:spChg chg="mod">
          <ac:chgData name="Yoel Kortick" userId="167978f5-7f40-4909-85d5-d4149554ad4e" providerId="ADAL" clId="{5297307D-C230-4FC2-AF44-A45733EFDFF3}" dt="2023-03-05T17:05:56.906" v="368"/>
          <ac:spMkLst>
            <pc:docMk/>
            <pc:sldMk cId="2281969264" sldId="2011"/>
            <ac:spMk id="3" creationId="{4FC18B40-6547-41EC-8A0E-1C8F40E0A42F}"/>
          </ac:spMkLst>
        </pc:spChg>
        <pc:spChg chg="mod">
          <ac:chgData name="Yoel Kortick" userId="167978f5-7f40-4909-85d5-d4149554ad4e" providerId="ADAL" clId="{5297307D-C230-4FC2-AF44-A45733EFDFF3}" dt="2023-03-06T13:18:58.061" v="3317"/>
          <ac:spMkLst>
            <pc:docMk/>
            <pc:sldMk cId="2281969264" sldId="2011"/>
            <ac:spMk id="4" creationId="{2490F34D-A7E2-4EA9-8B1A-78371A1F1CD1}"/>
          </ac:spMkLst>
        </pc:spChg>
      </pc:sldChg>
      <pc:sldChg chg="addSp modSp add mod">
        <pc:chgData name="Yoel Kortick" userId="167978f5-7f40-4909-85d5-d4149554ad4e" providerId="ADAL" clId="{5297307D-C230-4FC2-AF44-A45733EFDFF3}" dt="2023-03-06T13:23:59.090" v="3452" actId="33524"/>
        <pc:sldMkLst>
          <pc:docMk/>
          <pc:sldMk cId="1135368109" sldId="2012"/>
        </pc:sldMkLst>
        <pc:spChg chg="mod">
          <ac:chgData name="Yoel Kortick" userId="167978f5-7f40-4909-85d5-d4149554ad4e" providerId="ADAL" clId="{5297307D-C230-4FC2-AF44-A45733EFDFF3}" dt="2023-03-06T13:23:59.090" v="3452" actId="33524"/>
          <ac:spMkLst>
            <pc:docMk/>
            <pc:sldMk cId="1135368109" sldId="2012"/>
            <ac:spMk id="4" creationId="{2490F34D-A7E2-4EA9-8B1A-78371A1F1CD1}"/>
          </ac:spMkLst>
        </pc:spChg>
        <pc:spChg chg="add">
          <ac:chgData name="Yoel Kortick" userId="167978f5-7f40-4909-85d5-d4149554ad4e" providerId="ADAL" clId="{5297307D-C230-4FC2-AF44-A45733EFDFF3}" dt="2023-03-05T17:19:34.272" v="1311" actId="11529"/>
          <ac:spMkLst>
            <pc:docMk/>
            <pc:sldMk cId="1135368109" sldId="2012"/>
            <ac:spMk id="6" creationId="{A04610CE-8846-ABEA-BF9C-0071CD076972}"/>
          </ac:spMkLst>
        </pc:spChg>
        <pc:spChg chg="add">
          <ac:chgData name="Yoel Kortick" userId="167978f5-7f40-4909-85d5-d4149554ad4e" providerId="ADAL" clId="{5297307D-C230-4FC2-AF44-A45733EFDFF3}" dt="2023-03-05T17:19:40.995" v="1312" actId="11529"/>
          <ac:spMkLst>
            <pc:docMk/>
            <pc:sldMk cId="1135368109" sldId="2012"/>
            <ac:spMk id="7" creationId="{26BDED15-78A5-988D-8E83-F8910F049F88}"/>
          </ac:spMkLst>
        </pc:spChg>
        <pc:spChg chg="add mod">
          <ac:chgData name="Yoel Kortick" userId="167978f5-7f40-4909-85d5-d4149554ad4e" providerId="ADAL" clId="{5297307D-C230-4FC2-AF44-A45733EFDFF3}" dt="2023-03-06T13:23:52.642" v="3451" actId="208"/>
          <ac:spMkLst>
            <pc:docMk/>
            <pc:sldMk cId="1135368109" sldId="2012"/>
            <ac:spMk id="9" creationId="{4FF55088-74FC-C8A1-05D8-2E3222149138}"/>
          </ac:spMkLst>
        </pc:spChg>
        <pc:picChg chg="add mod">
          <ac:chgData name="Yoel Kortick" userId="167978f5-7f40-4909-85d5-d4149554ad4e" providerId="ADAL" clId="{5297307D-C230-4FC2-AF44-A45733EFDFF3}" dt="2023-03-05T17:19:43.479" v="1313" actId="208"/>
          <ac:picMkLst>
            <pc:docMk/>
            <pc:sldMk cId="1135368109" sldId="2012"/>
            <ac:picMk id="5" creationId="{EE9EDA34-7FDC-7EB0-0321-FC98B7B48C78}"/>
          </ac:picMkLst>
        </pc:picChg>
        <pc:cxnChg chg="add">
          <ac:chgData name="Yoel Kortick" userId="167978f5-7f40-4909-85d5-d4149554ad4e" providerId="ADAL" clId="{5297307D-C230-4FC2-AF44-A45733EFDFF3}" dt="2023-03-06T13:23:36.173" v="3416" actId="11529"/>
          <ac:cxnSpMkLst>
            <pc:docMk/>
            <pc:sldMk cId="1135368109" sldId="2012"/>
            <ac:cxnSpMk id="8" creationId="{98B1F8A5-5B1A-D482-83B4-FD3F1D985D5C}"/>
          </ac:cxnSpMkLst>
        </pc:cxnChg>
      </pc:sldChg>
      <pc:sldChg chg="addSp delSp modSp add mod">
        <pc:chgData name="Yoel Kortick" userId="167978f5-7f40-4909-85d5-d4149554ad4e" providerId="ADAL" clId="{5297307D-C230-4FC2-AF44-A45733EFDFF3}" dt="2023-03-05T17:16:33.812" v="1076" actId="20577"/>
        <pc:sldMkLst>
          <pc:docMk/>
          <pc:sldMk cId="2330676742" sldId="2013"/>
        </pc:sldMkLst>
        <pc:spChg chg="del">
          <ac:chgData name="Yoel Kortick" userId="167978f5-7f40-4909-85d5-d4149554ad4e" providerId="ADAL" clId="{5297307D-C230-4FC2-AF44-A45733EFDFF3}" dt="2023-03-05T17:14:35.843" v="892" actId="478"/>
          <ac:spMkLst>
            <pc:docMk/>
            <pc:sldMk cId="2330676742" sldId="2013"/>
            <ac:spMk id="4" creationId="{2490F34D-A7E2-4EA9-8B1A-78371A1F1CD1}"/>
          </ac:spMkLst>
        </pc:spChg>
        <pc:spChg chg="add del mod">
          <ac:chgData name="Yoel Kortick" userId="167978f5-7f40-4909-85d5-d4149554ad4e" providerId="ADAL" clId="{5297307D-C230-4FC2-AF44-A45733EFDFF3}" dt="2023-03-05T17:14:36.772" v="893" actId="478"/>
          <ac:spMkLst>
            <pc:docMk/>
            <pc:sldMk cId="2330676742" sldId="2013"/>
            <ac:spMk id="5" creationId="{9E8EAD69-C67F-5F48-D7B7-657D08FDBDA4}"/>
          </ac:spMkLst>
        </pc:spChg>
        <pc:spChg chg="add mod">
          <ac:chgData name="Yoel Kortick" userId="167978f5-7f40-4909-85d5-d4149554ad4e" providerId="ADAL" clId="{5297307D-C230-4FC2-AF44-A45733EFDFF3}" dt="2023-03-05T17:15:33.642" v="1006" actId="1038"/>
          <ac:spMkLst>
            <pc:docMk/>
            <pc:sldMk cId="2330676742" sldId="2013"/>
            <ac:spMk id="8" creationId="{E6A5FB88-B083-AB5F-75EC-CEABFD51D29D}"/>
          </ac:spMkLst>
        </pc:spChg>
        <pc:spChg chg="add mod">
          <ac:chgData name="Yoel Kortick" userId="167978f5-7f40-4909-85d5-d4149554ad4e" providerId="ADAL" clId="{5297307D-C230-4FC2-AF44-A45733EFDFF3}" dt="2023-03-05T17:15:43.759" v="1011" actId="1037"/>
          <ac:spMkLst>
            <pc:docMk/>
            <pc:sldMk cId="2330676742" sldId="2013"/>
            <ac:spMk id="9" creationId="{4694E18D-781D-CFAE-C38B-13AD2BA6D883}"/>
          </ac:spMkLst>
        </pc:spChg>
        <pc:spChg chg="add mod">
          <ac:chgData name="Yoel Kortick" userId="167978f5-7f40-4909-85d5-d4149554ad4e" providerId="ADAL" clId="{5297307D-C230-4FC2-AF44-A45733EFDFF3}" dt="2023-03-05T17:16:33.812" v="1076" actId="20577"/>
          <ac:spMkLst>
            <pc:docMk/>
            <pc:sldMk cId="2330676742" sldId="2013"/>
            <ac:spMk id="10" creationId="{1305BEA2-609B-07CD-4FA3-6C39594FE942}"/>
          </ac:spMkLst>
        </pc:spChg>
        <pc:picChg chg="add mod">
          <ac:chgData name="Yoel Kortick" userId="167978f5-7f40-4909-85d5-d4149554ad4e" providerId="ADAL" clId="{5297307D-C230-4FC2-AF44-A45733EFDFF3}" dt="2023-03-05T17:14:45.414" v="897" actId="208"/>
          <ac:picMkLst>
            <pc:docMk/>
            <pc:sldMk cId="2330676742" sldId="2013"/>
            <ac:picMk id="7" creationId="{94C2108B-6481-2B85-E881-3B456CC99888}"/>
          </ac:picMkLst>
        </pc:picChg>
        <pc:cxnChg chg="add">
          <ac:chgData name="Yoel Kortick" userId="167978f5-7f40-4909-85d5-d4149554ad4e" providerId="ADAL" clId="{5297307D-C230-4FC2-AF44-A45733EFDFF3}" dt="2023-03-05T17:16:19.143" v="1053" actId="11529"/>
          <ac:cxnSpMkLst>
            <pc:docMk/>
            <pc:sldMk cId="2330676742" sldId="2013"/>
            <ac:cxnSpMk id="12" creationId="{EC637011-EE50-56F9-2E9D-4E7CD78DAD0F}"/>
          </ac:cxnSpMkLst>
        </pc:cxnChg>
      </pc:sldChg>
      <pc:sldChg chg="modSp add mod">
        <pc:chgData name="Yoel Kortick" userId="167978f5-7f40-4909-85d5-d4149554ad4e" providerId="ADAL" clId="{5297307D-C230-4FC2-AF44-A45733EFDFF3}" dt="2023-03-06T13:24:47.764" v="3464"/>
        <pc:sldMkLst>
          <pc:docMk/>
          <pc:sldMk cId="3602258422" sldId="2014"/>
        </pc:sldMkLst>
        <pc:spChg chg="mod">
          <ac:chgData name="Yoel Kortick" userId="167978f5-7f40-4909-85d5-d4149554ad4e" providerId="ADAL" clId="{5297307D-C230-4FC2-AF44-A45733EFDFF3}" dt="2023-03-06T13:24:47.764" v="3464"/>
          <ac:spMkLst>
            <pc:docMk/>
            <pc:sldMk cId="3602258422" sldId="2014"/>
            <ac:spMk id="4" creationId="{2490F34D-A7E2-4EA9-8B1A-78371A1F1CD1}"/>
          </ac:spMkLst>
        </pc:spChg>
      </pc:sldChg>
      <pc:sldChg chg="modSp add mod">
        <pc:chgData name="Yoel Kortick" userId="167978f5-7f40-4909-85d5-d4149554ad4e" providerId="ADAL" clId="{5297307D-C230-4FC2-AF44-A45733EFDFF3}" dt="2023-03-06T13:24:20.619" v="3463" actId="20577"/>
        <pc:sldMkLst>
          <pc:docMk/>
          <pc:sldMk cId="4048764639" sldId="2015"/>
        </pc:sldMkLst>
        <pc:spChg chg="mod">
          <ac:chgData name="Yoel Kortick" userId="167978f5-7f40-4909-85d5-d4149554ad4e" providerId="ADAL" clId="{5297307D-C230-4FC2-AF44-A45733EFDFF3}" dt="2023-03-06T13:24:20.619" v="3463" actId="20577"/>
          <ac:spMkLst>
            <pc:docMk/>
            <pc:sldMk cId="4048764639" sldId="2015"/>
            <ac:spMk id="4" creationId="{2490F34D-A7E2-4EA9-8B1A-78371A1F1CD1}"/>
          </ac:spMkLst>
        </pc:spChg>
      </pc:sldChg>
      <pc:sldChg chg="addSp delSp modSp add mod">
        <pc:chgData name="Yoel Kortick" userId="167978f5-7f40-4909-85d5-d4149554ad4e" providerId="ADAL" clId="{5297307D-C230-4FC2-AF44-A45733EFDFF3}" dt="2023-03-05T17:21:45.289" v="1382" actId="478"/>
        <pc:sldMkLst>
          <pc:docMk/>
          <pc:sldMk cId="2467024311" sldId="2016"/>
        </pc:sldMkLst>
        <pc:spChg chg="mod">
          <ac:chgData name="Yoel Kortick" userId="167978f5-7f40-4909-85d5-d4149554ad4e" providerId="ADAL" clId="{5297307D-C230-4FC2-AF44-A45733EFDFF3}" dt="2023-03-05T17:21:33.270" v="1379" actId="20577"/>
          <ac:spMkLst>
            <pc:docMk/>
            <pc:sldMk cId="2467024311" sldId="2016"/>
            <ac:spMk id="4" creationId="{2490F34D-A7E2-4EA9-8B1A-78371A1F1CD1}"/>
          </ac:spMkLst>
        </pc:spChg>
        <pc:spChg chg="mod">
          <ac:chgData name="Yoel Kortick" userId="167978f5-7f40-4909-85d5-d4149554ad4e" providerId="ADAL" clId="{5297307D-C230-4FC2-AF44-A45733EFDFF3}" dt="2023-03-05T17:21:43.269" v="1381" actId="14100"/>
          <ac:spMkLst>
            <pc:docMk/>
            <pc:sldMk cId="2467024311" sldId="2016"/>
            <ac:spMk id="6" creationId="{A04610CE-8846-ABEA-BF9C-0071CD076972}"/>
          </ac:spMkLst>
        </pc:spChg>
        <pc:spChg chg="del">
          <ac:chgData name="Yoel Kortick" userId="167978f5-7f40-4909-85d5-d4149554ad4e" providerId="ADAL" clId="{5297307D-C230-4FC2-AF44-A45733EFDFF3}" dt="2023-03-05T17:21:45.289" v="1382" actId="478"/>
          <ac:spMkLst>
            <pc:docMk/>
            <pc:sldMk cId="2467024311" sldId="2016"/>
            <ac:spMk id="7" creationId="{26BDED15-78A5-988D-8E83-F8910F049F88}"/>
          </ac:spMkLst>
        </pc:spChg>
        <pc:picChg chg="del">
          <ac:chgData name="Yoel Kortick" userId="167978f5-7f40-4909-85d5-d4149554ad4e" providerId="ADAL" clId="{5297307D-C230-4FC2-AF44-A45733EFDFF3}" dt="2023-03-05T17:21:23.761" v="1356" actId="478"/>
          <ac:picMkLst>
            <pc:docMk/>
            <pc:sldMk cId="2467024311" sldId="2016"/>
            <ac:picMk id="5" creationId="{EE9EDA34-7FDC-7EB0-0321-FC98B7B48C78}"/>
          </ac:picMkLst>
        </pc:picChg>
        <pc:picChg chg="add ord">
          <ac:chgData name="Yoel Kortick" userId="167978f5-7f40-4909-85d5-d4149554ad4e" providerId="ADAL" clId="{5297307D-C230-4FC2-AF44-A45733EFDFF3}" dt="2023-03-05T17:21:27.719" v="1358" actId="167"/>
          <ac:picMkLst>
            <pc:docMk/>
            <pc:sldMk cId="2467024311" sldId="2016"/>
            <ac:picMk id="8" creationId="{0ACD401A-BFE9-1AEB-D68A-553D7D23EC6C}"/>
          </ac:picMkLst>
        </pc:picChg>
      </pc:sldChg>
      <pc:sldChg chg="addSp delSp modSp add mod">
        <pc:chgData name="Yoel Kortick" userId="167978f5-7f40-4909-85d5-d4149554ad4e" providerId="ADAL" clId="{5297307D-C230-4FC2-AF44-A45733EFDFF3}" dt="2023-03-06T13:24:47.764" v="3464"/>
        <pc:sldMkLst>
          <pc:docMk/>
          <pc:sldMk cId="3783655907" sldId="2017"/>
        </pc:sldMkLst>
        <pc:spChg chg="add mod">
          <ac:chgData name="Yoel Kortick" userId="167978f5-7f40-4909-85d5-d4149554ad4e" providerId="ADAL" clId="{5297307D-C230-4FC2-AF44-A45733EFDFF3}" dt="2023-03-06T13:18:58.061" v="3317"/>
          <ac:spMkLst>
            <pc:docMk/>
            <pc:sldMk cId="3783655907" sldId="2017"/>
            <ac:spMk id="2" creationId="{4C346591-C024-0538-2A70-2EB22A915797}"/>
          </ac:spMkLst>
        </pc:spChg>
        <pc:spChg chg="mod">
          <ac:chgData name="Yoel Kortick" userId="167978f5-7f40-4909-85d5-d4149554ad4e" providerId="ADAL" clId="{5297307D-C230-4FC2-AF44-A45733EFDFF3}" dt="2023-03-06T05:35:31.776" v="1628" actId="20577"/>
          <ac:spMkLst>
            <pc:docMk/>
            <pc:sldMk cId="3783655907" sldId="2017"/>
            <ac:spMk id="4" creationId="{2490F34D-A7E2-4EA9-8B1A-78371A1F1CD1}"/>
          </ac:spMkLst>
        </pc:spChg>
        <pc:spChg chg="add mod">
          <ac:chgData name="Yoel Kortick" userId="167978f5-7f40-4909-85d5-d4149554ad4e" providerId="ADAL" clId="{5297307D-C230-4FC2-AF44-A45733EFDFF3}" dt="2023-03-06T05:34:50.340" v="1607" actId="1035"/>
          <ac:spMkLst>
            <pc:docMk/>
            <pc:sldMk cId="3783655907" sldId="2017"/>
            <ac:spMk id="5" creationId="{4FAA94CD-6425-5C5F-7152-8E768E9D70FD}"/>
          </ac:spMkLst>
        </pc:spChg>
        <pc:spChg chg="add del mod">
          <ac:chgData name="Yoel Kortick" userId="167978f5-7f40-4909-85d5-d4149554ad4e" providerId="ADAL" clId="{5297307D-C230-4FC2-AF44-A45733EFDFF3}" dt="2023-03-06T05:35:16.805" v="1610" actId="478"/>
          <ac:spMkLst>
            <pc:docMk/>
            <pc:sldMk cId="3783655907" sldId="2017"/>
            <ac:spMk id="6" creationId="{F2C6915C-C98A-8BB5-8013-D1A569AA3A9B}"/>
          </ac:spMkLst>
        </pc:spChg>
        <pc:spChg chg="add mod">
          <ac:chgData name="Yoel Kortick" userId="167978f5-7f40-4909-85d5-d4149554ad4e" providerId="ADAL" clId="{5297307D-C230-4FC2-AF44-A45733EFDFF3}" dt="2023-03-06T13:24:47.764" v="3464"/>
          <ac:spMkLst>
            <pc:docMk/>
            <pc:sldMk cId="3783655907" sldId="2017"/>
            <ac:spMk id="7" creationId="{5304A87F-34E4-79AF-46B4-54765B5BBB87}"/>
          </ac:spMkLst>
        </pc:spChg>
        <pc:spChg chg="add del mod">
          <ac:chgData name="Yoel Kortick" userId="167978f5-7f40-4909-85d5-d4149554ad4e" providerId="ADAL" clId="{5297307D-C230-4FC2-AF44-A45733EFDFF3}" dt="2023-03-06T05:39:30.609" v="1637" actId="478"/>
          <ac:spMkLst>
            <pc:docMk/>
            <pc:sldMk cId="3783655907" sldId="2017"/>
            <ac:spMk id="8" creationId="{0DBEE6E4-3475-B465-3E62-FADFE598424C}"/>
          </ac:spMkLst>
        </pc:spChg>
      </pc:sldChg>
      <pc:sldChg chg="addSp delSp modSp add mod">
        <pc:chgData name="Yoel Kortick" userId="167978f5-7f40-4909-85d5-d4149554ad4e" providerId="ADAL" clId="{5297307D-C230-4FC2-AF44-A45733EFDFF3}" dt="2023-03-06T07:55:04.308" v="1812" actId="27636"/>
        <pc:sldMkLst>
          <pc:docMk/>
          <pc:sldMk cId="1043054324" sldId="2018"/>
        </pc:sldMkLst>
        <pc:spChg chg="del">
          <ac:chgData name="Yoel Kortick" userId="167978f5-7f40-4909-85d5-d4149554ad4e" providerId="ADAL" clId="{5297307D-C230-4FC2-AF44-A45733EFDFF3}" dt="2023-03-06T05:43:34.648" v="1702" actId="478"/>
          <ac:spMkLst>
            <pc:docMk/>
            <pc:sldMk cId="1043054324" sldId="2018"/>
            <ac:spMk id="2" creationId="{4C346591-C024-0538-2A70-2EB22A915797}"/>
          </ac:spMkLst>
        </pc:spChg>
        <pc:spChg chg="mod">
          <ac:chgData name="Yoel Kortick" userId="167978f5-7f40-4909-85d5-d4149554ad4e" providerId="ADAL" clId="{5297307D-C230-4FC2-AF44-A45733EFDFF3}" dt="2023-03-06T07:55:04.308" v="1812" actId="27636"/>
          <ac:spMkLst>
            <pc:docMk/>
            <pc:sldMk cId="1043054324" sldId="2018"/>
            <ac:spMk id="3" creationId="{4FC18B40-6547-41EC-8A0E-1C8F40E0A42F}"/>
          </ac:spMkLst>
        </pc:spChg>
        <pc:spChg chg="mod">
          <ac:chgData name="Yoel Kortick" userId="167978f5-7f40-4909-85d5-d4149554ad4e" providerId="ADAL" clId="{5297307D-C230-4FC2-AF44-A45733EFDFF3}" dt="2023-03-06T05:43:26.831" v="1699" actId="20577"/>
          <ac:spMkLst>
            <pc:docMk/>
            <pc:sldMk cId="1043054324" sldId="2018"/>
            <ac:spMk id="4" creationId="{2490F34D-A7E2-4EA9-8B1A-78371A1F1CD1}"/>
          </ac:spMkLst>
        </pc:spChg>
        <pc:spChg chg="del">
          <ac:chgData name="Yoel Kortick" userId="167978f5-7f40-4909-85d5-d4149554ad4e" providerId="ADAL" clId="{5297307D-C230-4FC2-AF44-A45733EFDFF3}" dt="2023-03-06T05:43:32.231" v="1701" actId="478"/>
          <ac:spMkLst>
            <pc:docMk/>
            <pc:sldMk cId="1043054324" sldId="2018"/>
            <ac:spMk id="5" creationId="{4FAA94CD-6425-5C5F-7152-8E768E9D70FD}"/>
          </ac:spMkLst>
        </pc:spChg>
        <pc:spChg chg="del">
          <ac:chgData name="Yoel Kortick" userId="167978f5-7f40-4909-85d5-d4149554ad4e" providerId="ADAL" clId="{5297307D-C230-4FC2-AF44-A45733EFDFF3}" dt="2023-03-06T05:43:29.722" v="1700" actId="478"/>
          <ac:spMkLst>
            <pc:docMk/>
            <pc:sldMk cId="1043054324" sldId="2018"/>
            <ac:spMk id="7" creationId="{5304A87F-34E4-79AF-46B4-54765B5BBB87}"/>
          </ac:spMkLst>
        </pc:spChg>
        <pc:picChg chg="add del">
          <ac:chgData name="Yoel Kortick" userId="167978f5-7f40-4909-85d5-d4149554ad4e" providerId="ADAL" clId="{5297307D-C230-4FC2-AF44-A45733EFDFF3}" dt="2023-03-06T05:43:36.748" v="1704" actId="22"/>
          <ac:picMkLst>
            <pc:docMk/>
            <pc:sldMk cId="1043054324" sldId="2018"/>
            <ac:picMk id="8" creationId="{63FB5090-41EE-9DDE-1649-A5B156CD97C0}"/>
          </ac:picMkLst>
        </pc:picChg>
        <pc:picChg chg="add mod">
          <ac:chgData name="Yoel Kortick" userId="167978f5-7f40-4909-85d5-d4149554ad4e" providerId="ADAL" clId="{5297307D-C230-4FC2-AF44-A45733EFDFF3}" dt="2023-03-06T05:43:46.921" v="1706" actId="208"/>
          <ac:picMkLst>
            <pc:docMk/>
            <pc:sldMk cId="1043054324" sldId="2018"/>
            <ac:picMk id="10" creationId="{DDDAB4C2-FDE0-7833-126D-2C8194526426}"/>
          </ac:picMkLst>
        </pc:picChg>
      </pc:sldChg>
      <pc:sldChg chg="addSp delSp modSp add mod">
        <pc:chgData name="Yoel Kortick" userId="167978f5-7f40-4909-85d5-d4149554ad4e" providerId="ADAL" clId="{5297307D-C230-4FC2-AF44-A45733EFDFF3}" dt="2023-03-06T07:55:17.370" v="1814" actId="27636"/>
        <pc:sldMkLst>
          <pc:docMk/>
          <pc:sldMk cId="793559780" sldId="2019"/>
        </pc:sldMkLst>
        <pc:spChg chg="mod">
          <ac:chgData name="Yoel Kortick" userId="167978f5-7f40-4909-85d5-d4149554ad4e" providerId="ADAL" clId="{5297307D-C230-4FC2-AF44-A45733EFDFF3}" dt="2023-03-06T07:55:17.370" v="1814" actId="27636"/>
          <ac:spMkLst>
            <pc:docMk/>
            <pc:sldMk cId="793559780" sldId="2019"/>
            <ac:spMk id="3" creationId="{4FC18B40-6547-41EC-8A0E-1C8F40E0A42F}"/>
          </ac:spMkLst>
        </pc:spChg>
        <pc:spChg chg="mod">
          <ac:chgData name="Yoel Kortick" userId="167978f5-7f40-4909-85d5-d4149554ad4e" providerId="ADAL" clId="{5297307D-C230-4FC2-AF44-A45733EFDFF3}" dt="2023-03-06T05:44:19.625" v="1711" actId="20577"/>
          <ac:spMkLst>
            <pc:docMk/>
            <pc:sldMk cId="793559780" sldId="2019"/>
            <ac:spMk id="4" creationId="{2490F34D-A7E2-4EA9-8B1A-78371A1F1CD1}"/>
          </ac:spMkLst>
        </pc:spChg>
        <pc:picChg chg="add mod">
          <ac:chgData name="Yoel Kortick" userId="167978f5-7f40-4909-85d5-d4149554ad4e" providerId="ADAL" clId="{5297307D-C230-4FC2-AF44-A45733EFDFF3}" dt="2023-03-06T05:45:23.296" v="1714" actId="208"/>
          <ac:picMkLst>
            <pc:docMk/>
            <pc:sldMk cId="793559780" sldId="2019"/>
            <ac:picMk id="5" creationId="{B94F2338-3BA7-22BE-9431-26D00B861E75}"/>
          </ac:picMkLst>
        </pc:picChg>
        <pc:picChg chg="del">
          <ac:chgData name="Yoel Kortick" userId="167978f5-7f40-4909-85d5-d4149554ad4e" providerId="ADAL" clId="{5297307D-C230-4FC2-AF44-A45733EFDFF3}" dt="2023-03-06T05:45:16.146" v="1712" actId="478"/>
          <ac:picMkLst>
            <pc:docMk/>
            <pc:sldMk cId="793559780" sldId="2019"/>
            <ac:picMk id="10" creationId="{DDDAB4C2-FDE0-7833-126D-2C8194526426}"/>
          </ac:picMkLst>
        </pc:picChg>
      </pc:sldChg>
      <pc:sldChg chg="addSp delSp modSp add mod">
        <pc:chgData name="Yoel Kortick" userId="167978f5-7f40-4909-85d5-d4149554ad4e" providerId="ADAL" clId="{5297307D-C230-4FC2-AF44-A45733EFDFF3}" dt="2023-03-06T07:55:23.170" v="1816" actId="27636"/>
        <pc:sldMkLst>
          <pc:docMk/>
          <pc:sldMk cId="3242552696" sldId="2020"/>
        </pc:sldMkLst>
        <pc:spChg chg="mod">
          <ac:chgData name="Yoel Kortick" userId="167978f5-7f40-4909-85d5-d4149554ad4e" providerId="ADAL" clId="{5297307D-C230-4FC2-AF44-A45733EFDFF3}" dt="2023-03-06T07:55:23.170" v="1816" actId="27636"/>
          <ac:spMkLst>
            <pc:docMk/>
            <pc:sldMk cId="3242552696" sldId="2020"/>
            <ac:spMk id="3" creationId="{4FC18B40-6547-41EC-8A0E-1C8F40E0A42F}"/>
          </ac:spMkLst>
        </pc:spChg>
        <pc:spChg chg="mod">
          <ac:chgData name="Yoel Kortick" userId="167978f5-7f40-4909-85d5-d4149554ad4e" providerId="ADAL" clId="{5297307D-C230-4FC2-AF44-A45733EFDFF3}" dt="2023-03-06T05:46:09.137" v="1748" actId="27636"/>
          <ac:spMkLst>
            <pc:docMk/>
            <pc:sldMk cId="3242552696" sldId="2020"/>
            <ac:spMk id="4" creationId="{2490F34D-A7E2-4EA9-8B1A-78371A1F1CD1}"/>
          </ac:spMkLst>
        </pc:spChg>
        <pc:picChg chg="del">
          <ac:chgData name="Yoel Kortick" userId="167978f5-7f40-4909-85d5-d4149554ad4e" providerId="ADAL" clId="{5297307D-C230-4FC2-AF44-A45733EFDFF3}" dt="2023-03-06T05:46:03.648" v="1746" actId="478"/>
          <ac:picMkLst>
            <pc:docMk/>
            <pc:sldMk cId="3242552696" sldId="2020"/>
            <ac:picMk id="5" creationId="{B94F2338-3BA7-22BE-9431-26D00B861E75}"/>
          </ac:picMkLst>
        </pc:picChg>
        <pc:picChg chg="add mod">
          <ac:chgData name="Yoel Kortick" userId="167978f5-7f40-4909-85d5-d4149554ad4e" providerId="ADAL" clId="{5297307D-C230-4FC2-AF44-A45733EFDFF3}" dt="2023-03-06T05:47:13.729" v="1750" actId="208"/>
          <ac:picMkLst>
            <pc:docMk/>
            <pc:sldMk cId="3242552696" sldId="2020"/>
            <ac:picMk id="6" creationId="{06943B0D-31A9-267A-2EC4-BA99EB899924}"/>
          </ac:picMkLst>
        </pc:picChg>
      </pc:sldChg>
      <pc:sldChg chg="addSp delSp modSp add mod">
        <pc:chgData name="Yoel Kortick" userId="167978f5-7f40-4909-85d5-d4149554ad4e" providerId="ADAL" clId="{5297307D-C230-4FC2-AF44-A45733EFDFF3}" dt="2023-03-06T07:55:27.391" v="1818" actId="27636"/>
        <pc:sldMkLst>
          <pc:docMk/>
          <pc:sldMk cId="3014176242" sldId="2021"/>
        </pc:sldMkLst>
        <pc:spChg chg="mod">
          <ac:chgData name="Yoel Kortick" userId="167978f5-7f40-4909-85d5-d4149554ad4e" providerId="ADAL" clId="{5297307D-C230-4FC2-AF44-A45733EFDFF3}" dt="2023-03-06T07:55:27.391" v="1818" actId="27636"/>
          <ac:spMkLst>
            <pc:docMk/>
            <pc:sldMk cId="3014176242" sldId="2021"/>
            <ac:spMk id="3" creationId="{4FC18B40-6547-41EC-8A0E-1C8F40E0A42F}"/>
          </ac:spMkLst>
        </pc:spChg>
        <pc:spChg chg="mod">
          <ac:chgData name="Yoel Kortick" userId="167978f5-7f40-4909-85d5-d4149554ad4e" providerId="ADAL" clId="{5297307D-C230-4FC2-AF44-A45733EFDFF3}" dt="2023-03-06T05:47:40.896" v="1783" actId="20577"/>
          <ac:spMkLst>
            <pc:docMk/>
            <pc:sldMk cId="3014176242" sldId="2021"/>
            <ac:spMk id="4" creationId="{2490F34D-A7E2-4EA9-8B1A-78371A1F1CD1}"/>
          </ac:spMkLst>
        </pc:spChg>
        <pc:picChg chg="add mod">
          <ac:chgData name="Yoel Kortick" userId="167978f5-7f40-4909-85d5-d4149554ad4e" providerId="ADAL" clId="{5297307D-C230-4FC2-AF44-A45733EFDFF3}" dt="2023-03-06T05:48:46.363" v="1786" actId="208"/>
          <ac:picMkLst>
            <pc:docMk/>
            <pc:sldMk cId="3014176242" sldId="2021"/>
            <ac:picMk id="5" creationId="{D10D11CF-A31D-FAF2-6A78-4D1AC24E439A}"/>
          </ac:picMkLst>
        </pc:picChg>
        <pc:picChg chg="del">
          <ac:chgData name="Yoel Kortick" userId="167978f5-7f40-4909-85d5-d4149554ad4e" providerId="ADAL" clId="{5297307D-C230-4FC2-AF44-A45733EFDFF3}" dt="2023-03-06T05:47:46.770" v="1784" actId="478"/>
          <ac:picMkLst>
            <pc:docMk/>
            <pc:sldMk cId="3014176242" sldId="2021"/>
            <ac:picMk id="6" creationId="{06943B0D-31A9-267A-2EC4-BA99EB899924}"/>
          </ac:picMkLst>
        </pc:picChg>
      </pc:sldChg>
      <pc:sldChg chg="modSp add mod">
        <pc:chgData name="Yoel Kortick" userId="167978f5-7f40-4909-85d5-d4149554ad4e" providerId="ADAL" clId="{5297307D-C230-4FC2-AF44-A45733EFDFF3}" dt="2023-03-06T07:54:57.757" v="1808" actId="404"/>
        <pc:sldMkLst>
          <pc:docMk/>
          <pc:sldMk cId="3456645378" sldId="2022"/>
        </pc:sldMkLst>
        <pc:spChg chg="mod">
          <ac:chgData name="Yoel Kortick" userId="167978f5-7f40-4909-85d5-d4149554ad4e" providerId="ADAL" clId="{5297307D-C230-4FC2-AF44-A45733EFDFF3}" dt="2023-03-06T07:54:57.757" v="1808" actId="404"/>
          <ac:spMkLst>
            <pc:docMk/>
            <pc:sldMk cId="3456645378" sldId="2022"/>
            <ac:spMk id="3" creationId="{440E2C51-CB70-4EE1-8E6B-DADCB74DEC44}"/>
          </ac:spMkLst>
        </pc:spChg>
      </pc:sldChg>
      <pc:sldChg chg="modSp add mod">
        <pc:chgData name="Yoel Kortick" userId="167978f5-7f40-4909-85d5-d4149554ad4e" providerId="ADAL" clId="{5297307D-C230-4FC2-AF44-A45733EFDFF3}" dt="2023-03-06T08:15:23.391" v="2646"/>
        <pc:sldMkLst>
          <pc:docMk/>
          <pc:sldMk cId="2460300313" sldId="2023"/>
        </pc:sldMkLst>
        <pc:spChg chg="mod">
          <ac:chgData name="Yoel Kortick" userId="167978f5-7f40-4909-85d5-d4149554ad4e" providerId="ADAL" clId="{5297307D-C230-4FC2-AF44-A45733EFDFF3}" dt="2023-03-06T08:15:23.391" v="2646"/>
          <ac:spMkLst>
            <pc:docMk/>
            <pc:sldMk cId="2460300313" sldId="2023"/>
            <ac:spMk id="3" creationId="{440E2C51-CB70-4EE1-8E6B-DADCB74DEC44}"/>
          </ac:spMkLst>
        </pc:spChg>
      </pc:sldChg>
      <pc:sldChg chg="addSp delSp modSp add mod">
        <pc:chgData name="Yoel Kortick" userId="167978f5-7f40-4909-85d5-d4149554ad4e" providerId="ADAL" clId="{5297307D-C230-4FC2-AF44-A45733EFDFF3}" dt="2023-03-06T08:15:19.485" v="2644"/>
        <pc:sldMkLst>
          <pc:docMk/>
          <pc:sldMk cId="3740946654" sldId="2024"/>
        </pc:sldMkLst>
        <pc:spChg chg="mod">
          <ac:chgData name="Yoel Kortick" userId="167978f5-7f40-4909-85d5-d4149554ad4e" providerId="ADAL" clId="{5297307D-C230-4FC2-AF44-A45733EFDFF3}" dt="2023-03-06T08:15:19.485" v="2644"/>
          <ac:spMkLst>
            <pc:docMk/>
            <pc:sldMk cId="3740946654" sldId="2024"/>
            <ac:spMk id="3" creationId="{4FC18B40-6547-41EC-8A0E-1C8F40E0A42F}"/>
          </ac:spMkLst>
        </pc:spChg>
        <pc:spChg chg="mod">
          <ac:chgData name="Yoel Kortick" userId="167978f5-7f40-4909-85d5-d4149554ad4e" providerId="ADAL" clId="{5297307D-C230-4FC2-AF44-A45733EFDFF3}" dt="2023-03-06T07:56:42.539" v="1932" actId="313"/>
          <ac:spMkLst>
            <pc:docMk/>
            <pc:sldMk cId="3740946654" sldId="2024"/>
            <ac:spMk id="4" creationId="{2490F34D-A7E2-4EA9-8B1A-78371A1F1CD1}"/>
          </ac:spMkLst>
        </pc:spChg>
        <pc:spChg chg="add">
          <ac:chgData name="Yoel Kortick" userId="167978f5-7f40-4909-85d5-d4149554ad4e" providerId="ADAL" clId="{5297307D-C230-4FC2-AF44-A45733EFDFF3}" dt="2023-03-06T07:58:29.122" v="1941" actId="11529"/>
          <ac:spMkLst>
            <pc:docMk/>
            <pc:sldMk cId="3740946654" sldId="2024"/>
            <ac:spMk id="6" creationId="{2E849364-0110-F8CB-5DA7-482DFC601D89}"/>
          </ac:spMkLst>
        </pc:spChg>
        <pc:spChg chg="add mod">
          <ac:chgData name="Yoel Kortick" userId="167978f5-7f40-4909-85d5-d4149554ad4e" providerId="ADAL" clId="{5297307D-C230-4FC2-AF44-A45733EFDFF3}" dt="2023-03-06T07:58:40.016" v="1943" actId="14100"/>
          <ac:spMkLst>
            <pc:docMk/>
            <pc:sldMk cId="3740946654" sldId="2024"/>
            <ac:spMk id="7" creationId="{28568FD4-5E83-A117-D377-150BE3F7A980}"/>
          </ac:spMkLst>
        </pc:spChg>
        <pc:spChg chg="add mod">
          <ac:chgData name="Yoel Kortick" userId="167978f5-7f40-4909-85d5-d4149554ad4e" providerId="ADAL" clId="{5297307D-C230-4FC2-AF44-A45733EFDFF3}" dt="2023-03-06T08:00:19.140" v="1973" actId="20577"/>
          <ac:spMkLst>
            <pc:docMk/>
            <pc:sldMk cId="3740946654" sldId="2024"/>
            <ac:spMk id="8" creationId="{0120746C-0F96-8E32-0E13-3344EEED8ECE}"/>
          </ac:spMkLst>
        </pc:spChg>
        <pc:picChg chg="add mod">
          <ac:chgData name="Yoel Kortick" userId="167978f5-7f40-4909-85d5-d4149554ad4e" providerId="ADAL" clId="{5297307D-C230-4FC2-AF44-A45733EFDFF3}" dt="2023-03-06T07:58:20.864" v="1940" actId="208"/>
          <ac:picMkLst>
            <pc:docMk/>
            <pc:sldMk cId="3740946654" sldId="2024"/>
            <ac:picMk id="5" creationId="{BD787739-4034-CE9C-B5C6-D0A6794BB8D9}"/>
          </ac:picMkLst>
        </pc:picChg>
        <pc:picChg chg="del">
          <ac:chgData name="Yoel Kortick" userId="167978f5-7f40-4909-85d5-d4149554ad4e" providerId="ADAL" clId="{5297307D-C230-4FC2-AF44-A45733EFDFF3}" dt="2023-03-06T07:56:45.075" v="1933" actId="478"/>
          <ac:picMkLst>
            <pc:docMk/>
            <pc:sldMk cId="3740946654" sldId="2024"/>
            <ac:picMk id="10" creationId="{DDDAB4C2-FDE0-7833-126D-2C8194526426}"/>
          </ac:picMkLst>
        </pc:picChg>
      </pc:sldChg>
      <pc:sldChg chg="delSp modSp add mod">
        <pc:chgData name="Yoel Kortick" userId="167978f5-7f40-4909-85d5-d4149554ad4e" providerId="ADAL" clId="{5297307D-C230-4FC2-AF44-A45733EFDFF3}" dt="2023-03-06T13:25:49.738" v="3466" actId="403"/>
        <pc:sldMkLst>
          <pc:docMk/>
          <pc:sldMk cId="2995538774" sldId="2025"/>
        </pc:sldMkLst>
        <pc:spChg chg="mod">
          <ac:chgData name="Yoel Kortick" userId="167978f5-7f40-4909-85d5-d4149554ad4e" providerId="ADAL" clId="{5297307D-C230-4FC2-AF44-A45733EFDFF3}" dt="2023-03-06T08:15:14.451" v="2642"/>
          <ac:spMkLst>
            <pc:docMk/>
            <pc:sldMk cId="2995538774" sldId="2025"/>
            <ac:spMk id="3" creationId="{4FC18B40-6547-41EC-8A0E-1C8F40E0A42F}"/>
          </ac:spMkLst>
        </pc:spChg>
        <pc:spChg chg="mod">
          <ac:chgData name="Yoel Kortick" userId="167978f5-7f40-4909-85d5-d4149554ad4e" providerId="ADAL" clId="{5297307D-C230-4FC2-AF44-A45733EFDFF3}" dt="2023-03-06T13:25:49.738" v="3466" actId="403"/>
          <ac:spMkLst>
            <pc:docMk/>
            <pc:sldMk cId="2995538774" sldId="2025"/>
            <ac:spMk id="4" creationId="{2490F34D-A7E2-4EA9-8B1A-78371A1F1CD1}"/>
          </ac:spMkLst>
        </pc:spChg>
        <pc:spChg chg="del">
          <ac:chgData name="Yoel Kortick" userId="167978f5-7f40-4909-85d5-d4149554ad4e" providerId="ADAL" clId="{5297307D-C230-4FC2-AF44-A45733EFDFF3}" dt="2023-03-06T08:06:09.295" v="2160" actId="478"/>
          <ac:spMkLst>
            <pc:docMk/>
            <pc:sldMk cId="2995538774" sldId="2025"/>
            <ac:spMk id="6" creationId="{2E849364-0110-F8CB-5DA7-482DFC601D89}"/>
          </ac:spMkLst>
        </pc:spChg>
        <pc:spChg chg="del">
          <ac:chgData name="Yoel Kortick" userId="167978f5-7f40-4909-85d5-d4149554ad4e" providerId="ADAL" clId="{5297307D-C230-4FC2-AF44-A45733EFDFF3}" dt="2023-03-06T08:06:10.534" v="2161" actId="478"/>
          <ac:spMkLst>
            <pc:docMk/>
            <pc:sldMk cId="2995538774" sldId="2025"/>
            <ac:spMk id="7" creationId="{28568FD4-5E83-A117-D377-150BE3F7A980}"/>
          </ac:spMkLst>
        </pc:spChg>
        <pc:spChg chg="del">
          <ac:chgData name="Yoel Kortick" userId="167978f5-7f40-4909-85d5-d4149554ad4e" providerId="ADAL" clId="{5297307D-C230-4FC2-AF44-A45733EFDFF3}" dt="2023-03-06T08:01:01.833" v="2074" actId="478"/>
          <ac:spMkLst>
            <pc:docMk/>
            <pc:sldMk cId="2995538774" sldId="2025"/>
            <ac:spMk id="8" creationId="{0120746C-0F96-8E32-0E13-3344EEED8ECE}"/>
          </ac:spMkLst>
        </pc:spChg>
        <pc:picChg chg="del">
          <ac:chgData name="Yoel Kortick" userId="167978f5-7f40-4909-85d5-d4149554ad4e" providerId="ADAL" clId="{5297307D-C230-4FC2-AF44-A45733EFDFF3}" dt="2023-03-06T08:00:59.011" v="2073" actId="478"/>
          <ac:picMkLst>
            <pc:docMk/>
            <pc:sldMk cId="2995538774" sldId="2025"/>
            <ac:picMk id="5" creationId="{BD787739-4034-CE9C-B5C6-D0A6794BB8D9}"/>
          </ac:picMkLst>
        </pc:picChg>
      </pc:sldChg>
      <pc:sldChg chg="addSp delSp modSp add mod">
        <pc:chgData name="Yoel Kortick" userId="167978f5-7f40-4909-85d5-d4149554ad4e" providerId="ADAL" clId="{5297307D-C230-4FC2-AF44-A45733EFDFF3}" dt="2023-03-06T08:15:10.134" v="2641"/>
        <pc:sldMkLst>
          <pc:docMk/>
          <pc:sldMk cId="1615877957" sldId="2026"/>
        </pc:sldMkLst>
        <pc:spChg chg="mod">
          <ac:chgData name="Yoel Kortick" userId="167978f5-7f40-4909-85d5-d4149554ad4e" providerId="ADAL" clId="{5297307D-C230-4FC2-AF44-A45733EFDFF3}" dt="2023-03-06T08:15:10.134" v="2641"/>
          <ac:spMkLst>
            <pc:docMk/>
            <pc:sldMk cId="1615877957" sldId="2026"/>
            <ac:spMk id="3" creationId="{4FC18B40-6547-41EC-8A0E-1C8F40E0A42F}"/>
          </ac:spMkLst>
        </pc:spChg>
        <pc:spChg chg="mod">
          <ac:chgData name="Yoel Kortick" userId="167978f5-7f40-4909-85d5-d4149554ad4e" providerId="ADAL" clId="{5297307D-C230-4FC2-AF44-A45733EFDFF3}" dt="2023-03-06T08:07:26.527" v="2223" actId="20577"/>
          <ac:spMkLst>
            <pc:docMk/>
            <pc:sldMk cId="1615877957" sldId="2026"/>
            <ac:spMk id="4" creationId="{2490F34D-A7E2-4EA9-8B1A-78371A1F1CD1}"/>
          </ac:spMkLst>
        </pc:spChg>
        <pc:spChg chg="del">
          <ac:chgData name="Yoel Kortick" userId="167978f5-7f40-4909-85d5-d4149554ad4e" providerId="ADAL" clId="{5297307D-C230-4FC2-AF44-A45733EFDFF3}" dt="2023-03-06T08:08:24.754" v="2295" actId="478"/>
          <ac:spMkLst>
            <pc:docMk/>
            <pc:sldMk cId="1615877957" sldId="2026"/>
            <ac:spMk id="6" creationId="{2E849364-0110-F8CB-5DA7-482DFC601D89}"/>
          </ac:spMkLst>
        </pc:spChg>
        <pc:spChg chg="mod">
          <ac:chgData name="Yoel Kortick" userId="167978f5-7f40-4909-85d5-d4149554ad4e" providerId="ADAL" clId="{5297307D-C230-4FC2-AF44-A45733EFDFF3}" dt="2023-03-06T08:08:56.281" v="2304" actId="14100"/>
          <ac:spMkLst>
            <pc:docMk/>
            <pc:sldMk cId="1615877957" sldId="2026"/>
            <ac:spMk id="7" creationId="{28568FD4-5E83-A117-D377-150BE3F7A980}"/>
          </ac:spMkLst>
        </pc:spChg>
        <pc:spChg chg="add mod">
          <ac:chgData name="Yoel Kortick" userId="167978f5-7f40-4909-85d5-d4149554ad4e" providerId="ADAL" clId="{5297307D-C230-4FC2-AF44-A45733EFDFF3}" dt="2023-03-06T08:08:41.363" v="2299" actId="1037"/>
          <ac:spMkLst>
            <pc:docMk/>
            <pc:sldMk cId="1615877957" sldId="2026"/>
            <ac:spMk id="8" creationId="{3CE82B5A-3532-E52B-8A32-02703195B781}"/>
          </ac:spMkLst>
        </pc:spChg>
        <pc:spChg chg="add mod">
          <ac:chgData name="Yoel Kortick" userId="167978f5-7f40-4909-85d5-d4149554ad4e" providerId="ADAL" clId="{5297307D-C230-4FC2-AF44-A45733EFDFF3}" dt="2023-03-06T08:08:50.208" v="2303" actId="1038"/>
          <ac:spMkLst>
            <pc:docMk/>
            <pc:sldMk cId="1615877957" sldId="2026"/>
            <ac:spMk id="9" creationId="{54EC526A-5781-8332-F32B-616E3DC45C13}"/>
          </ac:spMkLst>
        </pc:spChg>
        <pc:picChg chg="add mod ord">
          <ac:chgData name="Yoel Kortick" userId="167978f5-7f40-4909-85d5-d4149554ad4e" providerId="ADAL" clId="{5297307D-C230-4FC2-AF44-A45733EFDFF3}" dt="2023-03-06T08:08:22.258" v="2294" actId="167"/>
          <ac:picMkLst>
            <pc:docMk/>
            <pc:sldMk cId="1615877957" sldId="2026"/>
            <ac:picMk id="5" creationId="{08CDA3C8-E2FB-4436-1503-9A2068E07F57}"/>
          </ac:picMkLst>
        </pc:picChg>
      </pc:sldChg>
      <pc:sldChg chg="delSp modSp add del mod">
        <pc:chgData name="Yoel Kortick" userId="167978f5-7f40-4909-85d5-d4149554ad4e" providerId="ADAL" clId="{5297307D-C230-4FC2-AF44-A45733EFDFF3}" dt="2023-03-06T08:16:55.446" v="2740" actId="2696"/>
        <pc:sldMkLst>
          <pc:docMk/>
          <pc:sldMk cId="57068071" sldId="2027"/>
        </pc:sldMkLst>
        <pc:spChg chg="mod">
          <ac:chgData name="Yoel Kortick" userId="167978f5-7f40-4909-85d5-d4149554ad4e" providerId="ADAL" clId="{5297307D-C230-4FC2-AF44-A45733EFDFF3}" dt="2023-03-06T08:11:40.626" v="2567" actId="33524"/>
          <ac:spMkLst>
            <pc:docMk/>
            <pc:sldMk cId="57068071" sldId="2027"/>
            <ac:spMk id="4" creationId="{2490F34D-A7E2-4EA9-8B1A-78371A1F1CD1}"/>
          </ac:spMkLst>
        </pc:spChg>
        <pc:spChg chg="del">
          <ac:chgData name="Yoel Kortick" userId="167978f5-7f40-4909-85d5-d4149554ad4e" providerId="ADAL" clId="{5297307D-C230-4FC2-AF44-A45733EFDFF3}" dt="2023-03-06T08:10:27.739" v="2449" actId="478"/>
          <ac:spMkLst>
            <pc:docMk/>
            <pc:sldMk cId="57068071" sldId="2027"/>
            <ac:spMk id="7" creationId="{28568FD4-5E83-A117-D377-150BE3F7A980}"/>
          </ac:spMkLst>
        </pc:spChg>
        <pc:spChg chg="del">
          <ac:chgData name="Yoel Kortick" userId="167978f5-7f40-4909-85d5-d4149554ad4e" providerId="ADAL" clId="{5297307D-C230-4FC2-AF44-A45733EFDFF3}" dt="2023-03-06T08:10:27.739" v="2449" actId="478"/>
          <ac:spMkLst>
            <pc:docMk/>
            <pc:sldMk cId="57068071" sldId="2027"/>
            <ac:spMk id="8" creationId="{3CE82B5A-3532-E52B-8A32-02703195B781}"/>
          </ac:spMkLst>
        </pc:spChg>
        <pc:spChg chg="del">
          <ac:chgData name="Yoel Kortick" userId="167978f5-7f40-4909-85d5-d4149554ad4e" providerId="ADAL" clId="{5297307D-C230-4FC2-AF44-A45733EFDFF3}" dt="2023-03-06T08:10:27.739" v="2449" actId="478"/>
          <ac:spMkLst>
            <pc:docMk/>
            <pc:sldMk cId="57068071" sldId="2027"/>
            <ac:spMk id="9" creationId="{54EC526A-5781-8332-F32B-616E3DC45C13}"/>
          </ac:spMkLst>
        </pc:spChg>
        <pc:picChg chg="del">
          <ac:chgData name="Yoel Kortick" userId="167978f5-7f40-4909-85d5-d4149554ad4e" providerId="ADAL" clId="{5297307D-C230-4FC2-AF44-A45733EFDFF3}" dt="2023-03-06T08:10:17.945" v="2448" actId="478"/>
          <ac:picMkLst>
            <pc:docMk/>
            <pc:sldMk cId="57068071" sldId="2027"/>
            <ac:picMk id="5" creationId="{08CDA3C8-E2FB-4436-1503-9A2068E07F57}"/>
          </ac:picMkLst>
        </pc:picChg>
      </pc:sldChg>
      <pc:sldChg chg="modSp add mod">
        <pc:chgData name="Yoel Kortick" userId="167978f5-7f40-4909-85d5-d4149554ad4e" providerId="ADAL" clId="{5297307D-C230-4FC2-AF44-A45733EFDFF3}" dt="2023-03-06T13:18:58.061" v="3317"/>
        <pc:sldMkLst>
          <pc:docMk/>
          <pc:sldMk cId="427259885" sldId="2027"/>
        </pc:sldMkLst>
        <pc:spChg chg="mod">
          <ac:chgData name="Yoel Kortick" userId="167978f5-7f40-4909-85d5-d4149554ad4e" providerId="ADAL" clId="{5297307D-C230-4FC2-AF44-A45733EFDFF3}" dt="2023-03-06T08:33:20.895" v="2827"/>
          <ac:spMkLst>
            <pc:docMk/>
            <pc:sldMk cId="427259885" sldId="2027"/>
            <ac:spMk id="3" creationId="{4FC18B40-6547-41EC-8A0E-1C8F40E0A42F}"/>
          </ac:spMkLst>
        </pc:spChg>
        <pc:spChg chg="mod">
          <ac:chgData name="Yoel Kortick" userId="167978f5-7f40-4909-85d5-d4149554ad4e" providerId="ADAL" clId="{5297307D-C230-4FC2-AF44-A45733EFDFF3}" dt="2023-03-06T13:18:58.061" v="3317"/>
          <ac:spMkLst>
            <pc:docMk/>
            <pc:sldMk cId="427259885" sldId="2027"/>
            <ac:spMk id="4" creationId="{2490F34D-A7E2-4EA9-8B1A-78371A1F1CD1}"/>
          </ac:spMkLst>
        </pc:spChg>
      </pc:sldChg>
      <pc:sldChg chg="delSp modSp add mod">
        <pc:chgData name="Yoel Kortick" userId="167978f5-7f40-4909-85d5-d4149554ad4e" providerId="ADAL" clId="{5297307D-C230-4FC2-AF44-A45733EFDFF3}" dt="2023-03-06T13:26:15.073" v="3469" actId="255"/>
        <pc:sldMkLst>
          <pc:docMk/>
          <pc:sldMk cId="2591170156" sldId="2028"/>
        </pc:sldMkLst>
        <pc:spChg chg="mod">
          <ac:chgData name="Yoel Kortick" userId="167978f5-7f40-4909-85d5-d4149554ad4e" providerId="ADAL" clId="{5297307D-C230-4FC2-AF44-A45733EFDFF3}" dt="2023-03-06T08:14:57.325" v="2639" actId="20577"/>
          <ac:spMkLst>
            <pc:docMk/>
            <pc:sldMk cId="2591170156" sldId="2028"/>
            <ac:spMk id="3" creationId="{4FC18B40-6547-41EC-8A0E-1C8F40E0A42F}"/>
          </ac:spMkLst>
        </pc:spChg>
        <pc:spChg chg="mod">
          <ac:chgData name="Yoel Kortick" userId="167978f5-7f40-4909-85d5-d4149554ad4e" providerId="ADAL" clId="{5297307D-C230-4FC2-AF44-A45733EFDFF3}" dt="2023-03-06T13:26:15.073" v="3469" actId="255"/>
          <ac:spMkLst>
            <pc:docMk/>
            <pc:sldMk cId="2591170156" sldId="2028"/>
            <ac:spMk id="4" creationId="{2490F34D-A7E2-4EA9-8B1A-78371A1F1CD1}"/>
          </ac:spMkLst>
        </pc:spChg>
        <pc:spChg chg="del">
          <ac:chgData name="Yoel Kortick" userId="167978f5-7f40-4909-85d5-d4149554ad4e" providerId="ADAL" clId="{5297307D-C230-4FC2-AF44-A45733EFDFF3}" dt="2023-03-06T08:13:20.711" v="2574" actId="478"/>
          <ac:spMkLst>
            <pc:docMk/>
            <pc:sldMk cId="2591170156" sldId="2028"/>
            <ac:spMk id="7" creationId="{28568FD4-5E83-A117-D377-150BE3F7A980}"/>
          </ac:spMkLst>
        </pc:spChg>
        <pc:spChg chg="del">
          <ac:chgData name="Yoel Kortick" userId="167978f5-7f40-4909-85d5-d4149554ad4e" providerId="ADAL" clId="{5297307D-C230-4FC2-AF44-A45733EFDFF3}" dt="2023-03-06T08:13:20.711" v="2574" actId="478"/>
          <ac:spMkLst>
            <pc:docMk/>
            <pc:sldMk cId="2591170156" sldId="2028"/>
            <ac:spMk id="8" creationId="{3CE82B5A-3532-E52B-8A32-02703195B781}"/>
          </ac:spMkLst>
        </pc:spChg>
        <pc:spChg chg="del">
          <ac:chgData name="Yoel Kortick" userId="167978f5-7f40-4909-85d5-d4149554ad4e" providerId="ADAL" clId="{5297307D-C230-4FC2-AF44-A45733EFDFF3}" dt="2023-03-06T08:13:20.711" v="2574" actId="478"/>
          <ac:spMkLst>
            <pc:docMk/>
            <pc:sldMk cId="2591170156" sldId="2028"/>
            <ac:spMk id="9" creationId="{54EC526A-5781-8332-F32B-616E3DC45C13}"/>
          </ac:spMkLst>
        </pc:spChg>
        <pc:picChg chg="del">
          <ac:chgData name="Yoel Kortick" userId="167978f5-7f40-4909-85d5-d4149554ad4e" providerId="ADAL" clId="{5297307D-C230-4FC2-AF44-A45733EFDFF3}" dt="2023-03-06T08:13:20.711" v="2574" actId="478"/>
          <ac:picMkLst>
            <pc:docMk/>
            <pc:sldMk cId="2591170156" sldId="2028"/>
            <ac:picMk id="5" creationId="{08CDA3C8-E2FB-4436-1503-9A2068E07F57}"/>
          </ac:picMkLst>
        </pc:picChg>
      </pc:sldChg>
      <pc:sldChg chg="modSp add mod">
        <pc:chgData name="Yoel Kortick" userId="167978f5-7f40-4909-85d5-d4149554ad4e" providerId="ADAL" clId="{5297307D-C230-4FC2-AF44-A45733EFDFF3}" dt="2023-03-06T08:16:20.943" v="2730" actId="1037"/>
        <pc:sldMkLst>
          <pc:docMk/>
          <pc:sldMk cId="4080421404" sldId="2029"/>
        </pc:sldMkLst>
        <pc:spChg chg="mod">
          <ac:chgData name="Yoel Kortick" userId="167978f5-7f40-4909-85d5-d4149554ad4e" providerId="ADAL" clId="{5297307D-C230-4FC2-AF44-A45733EFDFF3}" dt="2023-03-06T08:16:20.943" v="2730" actId="1037"/>
          <ac:spMkLst>
            <pc:docMk/>
            <pc:sldMk cId="4080421404" sldId="2029"/>
            <ac:spMk id="3" creationId="{440E2C51-CB70-4EE1-8E6B-DADCB74DEC44}"/>
          </ac:spMkLst>
        </pc:spChg>
      </pc:sldChg>
      <pc:sldChg chg="addSp modSp add mod">
        <pc:chgData name="Yoel Kortick" userId="167978f5-7f40-4909-85d5-d4149554ad4e" providerId="ADAL" clId="{5297307D-C230-4FC2-AF44-A45733EFDFF3}" dt="2023-03-06T13:27:06.819" v="3470" actId="11529"/>
        <pc:sldMkLst>
          <pc:docMk/>
          <pc:sldMk cId="3938909656" sldId="2030"/>
        </pc:sldMkLst>
        <pc:spChg chg="mod">
          <ac:chgData name="Yoel Kortick" userId="167978f5-7f40-4909-85d5-d4149554ad4e" providerId="ADAL" clId="{5297307D-C230-4FC2-AF44-A45733EFDFF3}" dt="2023-03-06T08:16:29.350" v="2733"/>
          <ac:spMkLst>
            <pc:docMk/>
            <pc:sldMk cId="3938909656" sldId="2030"/>
            <ac:spMk id="3" creationId="{4FC18B40-6547-41EC-8A0E-1C8F40E0A42F}"/>
          </ac:spMkLst>
        </pc:spChg>
        <pc:spChg chg="mod">
          <ac:chgData name="Yoel Kortick" userId="167978f5-7f40-4909-85d5-d4149554ad4e" providerId="ADAL" clId="{5297307D-C230-4FC2-AF44-A45733EFDFF3}" dt="2023-03-06T13:24:47.764" v="3464"/>
          <ac:spMkLst>
            <pc:docMk/>
            <pc:sldMk cId="3938909656" sldId="2030"/>
            <ac:spMk id="4" creationId="{2490F34D-A7E2-4EA9-8B1A-78371A1F1CD1}"/>
          </ac:spMkLst>
        </pc:spChg>
        <pc:spChg chg="add">
          <ac:chgData name="Yoel Kortick" userId="167978f5-7f40-4909-85d5-d4149554ad4e" providerId="ADAL" clId="{5297307D-C230-4FC2-AF44-A45733EFDFF3}" dt="2023-03-06T08:27:00.563" v="2750" actId="11529"/>
          <ac:spMkLst>
            <pc:docMk/>
            <pc:sldMk cId="3938909656" sldId="2030"/>
            <ac:spMk id="6" creationId="{228783EF-8359-8EDA-AD5C-00884863D535}"/>
          </ac:spMkLst>
        </pc:spChg>
        <pc:spChg chg="add">
          <ac:chgData name="Yoel Kortick" userId="167978f5-7f40-4909-85d5-d4149554ad4e" providerId="ADAL" clId="{5297307D-C230-4FC2-AF44-A45733EFDFF3}" dt="2023-03-06T08:27:08.553" v="2751" actId="11529"/>
          <ac:spMkLst>
            <pc:docMk/>
            <pc:sldMk cId="3938909656" sldId="2030"/>
            <ac:spMk id="7" creationId="{65A869BD-672D-EBFC-AAA5-8DA1DADA4147}"/>
          </ac:spMkLst>
        </pc:spChg>
        <pc:spChg chg="add mod">
          <ac:chgData name="Yoel Kortick" userId="167978f5-7f40-4909-85d5-d4149554ad4e" providerId="ADAL" clId="{5297307D-C230-4FC2-AF44-A45733EFDFF3}" dt="2023-03-06T08:27:18.533" v="2757" actId="1036"/>
          <ac:spMkLst>
            <pc:docMk/>
            <pc:sldMk cId="3938909656" sldId="2030"/>
            <ac:spMk id="8" creationId="{EAABF05C-B826-6DC6-6FE5-3F58D0DAC317}"/>
          </ac:spMkLst>
        </pc:spChg>
        <pc:picChg chg="add mod">
          <ac:chgData name="Yoel Kortick" userId="167978f5-7f40-4909-85d5-d4149554ad4e" providerId="ADAL" clId="{5297307D-C230-4FC2-AF44-A45733EFDFF3}" dt="2023-03-06T08:26:51.410" v="2749" actId="208"/>
          <ac:picMkLst>
            <pc:docMk/>
            <pc:sldMk cId="3938909656" sldId="2030"/>
            <ac:picMk id="5" creationId="{C3F4E34C-C9A4-E252-EDA4-FB4617AD575A}"/>
          </ac:picMkLst>
        </pc:picChg>
        <pc:cxnChg chg="add">
          <ac:chgData name="Yoel Kortick" userId="167978f5-7f40-4909-85d5-d4149554ad4e" providerId="ADAL" clId="{5297307D-C230-4FC2-AF44-A45733EFDFF3}" dt="2023-03-06T13:27:06.819" v="3470" actId="11529"/>
          <ac:cxnSpMkLst>
            <pc:docMk/>
            <pc:sldMk cId="3938909656" sldId="2030"/>
            <ac:cxnSpMk id="9" creationId="{32235F53-1AA1-5915-E27B-0F6C03DC501E}"/>
          </ac:cxnSpMkLst>
        </pc:cxnChg>
      </pc:sldChg>
      <pc:sldChg chg="delSp modSp add mod">
        <pc:chgData name="Yoel Kortick" userId="167978f5-7f40-4909-85d5-d4149554ad4e" providerId="ADAL" clId="{5297307D-C230-4FC2-AF44-A45733EFDFF3}" dt="2023-03-06T13:24:47.764" v="3464"/>
        <pc:sldMkLst>
          <pc:docMk/>
          <pc:sldMk cId="538266131" sldId="2031"/>
        </pc:sldMkLst>
        <pc:spChg chg="mod">
          <ac:chgData name="Yoel Kortick" userId="167978f5-7f40-4909-85d5-d4149554ad4e" providerId="ADAL" clId="{5297307D-C230-4FC2-AF44-A45733EFDFF3}" dt="2023-03-06T13:24:47.764" v="3464"/>
          <ac:spMkLst>
            <pc:docMk/>
            <pc:sldMk cId="538266131" sldId="2031"/>
            <ac:spMk id="4" creationId="{2490F34D-A7E2-4EA9-8B1A-78371A1F1CD1}"/>
          </ac:spMkLst>
        </pc:spChg>
        <pc:spChg chg="del">
          <ac:chgData name="Yoel Kortick" userId="167978f5-7f40-4909-85d5-d4149554ad4e" providerId="ADAL" clId="{5297307D-C230-4FC2-AF44-A45733EFDFF3}" dt="2023-03-06T08:28:36.312" v="2783" actId="478"/>
          <ac:spMkLst>
            <pc:docMk/>
            <pc:sldMk cId="538266131" sldId="2031"/>
            <ac:spMk id="6" creationId="{228783EF-8359-8EDA-AD5C-00884863D535}"/>
          </ac:spMkLst>
        </pc:spChg>
        <pc:spChg chg="del">
          <ac:chgData name="Yoel Kortick" userId="167978f5-7f40-4909-85d5-d4149554ad4e" providerId="ADAL" clId="{5297307D-C230-4FC2-AF44-A45733EFDFF3}" dt="2023-03-06T08:28:38.529" v="2784" actId="478"/>
          <ac:spMkLst>
            <pc:docMk/>
            <pc:sldMk cId="538266131" sldId="2031"/>
            <ac:spMk id="7" creationId="{65A869BD-672D-EBFC-AAA5-8DA1DADA4147}"/>
          </ac:spMkLst>
        </pc:spChg>
        <pc:spChg chg="del">
          <ac:chgData name="Yoel Kortick" userId="167978f5-7f40-4909-85d5-d4149554ad4e" providerId="ADAL" clId="{5297307D-C230-4FC2-AF44-A45733EFDFF3}" dt="2023-03-06T08:28:41.516" v="2785" actId="478"/>
          <ac:spMkLst>
            <pc:docMk/>
            <pc:sldMk cId="538266131" sldId="2031"/>
            <ac:spMk id="8" creationId="{EAABF05C-B826-6DC6-6FE5-3F58D0DAC317}"/>
          </ac:spMkLst>
        </pc:spChg>
        <pc:picChg chg="del">
          <ac:chgData name="Yoel Kortick" userId="167978f5-7f40-4909-85d5-d4149554ad4e" providerId="ADAL" clId="{5297307D-C230-4FC2-AF44-A45733EFDFF3}" dt="2023-03-06T08:27:22.985" v="2759" actId="478"/>
          <ac:picMkLst>
            <pc:docMk/>
            <pc:sldMk cId="538266131" sldId="2031"/>
            <ac:picMk id="5" creationId="{C3F4E34C-C9A4-E252-EDA4-FB4617AD575A}"/>
          </ac:picMkLst>
        </pc:picChg>
      </pc:sldChg>
      <pc:sldChg chg="addSp delSp modSp add mod">
        <pc:chgData name="Yoel Kortick" userId="167978f5-7f40-4909-85d5-d4149554ad4e" providerId="ADAL" clId="{5297307D-C230-4FC2-AF44-A45733EFDFF3}" dt="2023-03-06T08:30:28.139" v="2818" actId="208"/>
        <pc:sldMkLst>
          <pc:docMk/>
          <pc:sldMk cId="2713593883" sldId="2032"/>
        </pc:sldMkLst>
        <pc:spChg chg="del">
          <ac:chgData name="Yoel Kortick" userId="167978f5-7f40-4909-85d5-d4149554ad4e" providerId="ADAL" clId="{5297307D-C230-4FC2-AF44-A45733EFDFF3}" dt="2023-03-06T08:29:56.593" v="2801" actId="478"/>
          <ac:spMkLst>
            <pc:docMk/>
            <pc:sldMk cId="2713593883" sldId="2032"/>
            <ac:spMk id="4" creationId="{2490F34D-A7E2-4EA9-8B1A-78371A1F1CD1}"/>
          </ac:spMkLst>
        </pc:spChg>
        <pc:spChg chg="add del mod">
          <ac:chgData name="Yoel Kortick" userId="167978f5-7f40-4909-85d5-d4149554ad4e" providerId="ADAL" clId="{5297307D-C230-4FC2-AF44-A45733EFDFF3}" dt="2023-03-06T08:29:57.771" v="2802" actId="478"/>
          <ac:spMkLst>
            <pc:docMk/>
            <pc:sldMk cId="2713593883" sldId="2032"/>
            <ac:spMk id="5" creationId="{73DA7C33-8943-4DAE-7B1D-252A7421D6FF}"/>
          </ac:spMkLst>
        </pc:spChg>
        <pc:spChg chg="del">
          <ac:chgData name="Yoel Kortick" userId="167978f5-7f40-4909-85d5-d4149554ad4e" providerId="ADAL" clId="{5297307D-C230-4FC2-AF44-A45733EFDFF3}" dt="2023-03-06T08:30:02.414" v="2803" actId="478"/>
          <ac:spMkLst>
            <pc:docMk/>
            <pc:sldMk cId="2713593883" sldId="2032"/>
            <ac:spMk id="6" creationId="{228783EF-8359-8EDA-AD5C-00884863D535}"/>
          </ac:spMkLst>
        </pc:spChg>
        <pc:spChg chg="del">
          <ac:chgData name="Yoel Kortick" userId="167978f5-7f40-4909-85d5-d4149554ad4e" providerId="ADAL" clId="{5297307D-C230-4FC2-AF44-A45733EFDFF3}" dt="2023-03-06T08:30:03.891" v="2804" actId="478"/>
          <ac:spMkLst>
            <pc:docMk/>
            <pc:sldMk cId="2713593883" sldId="2032"/>
            <ac:spMk id="7" creationId="{65A869BD-672D-EBFC-AAA5-8DA1DADA4147}"/>
          </ac:spMkLst>
        </pc:spChg>
        <pc:spChg chg="mod">
          <ac:chgData name="Yoel Kortick" userId="167978f5-7f40-4909-85d5-d4149554ad4e" providerId="ADAL" clId="{5297307D-C230-4FC2-AF44-A45733EFDFF3}" dt="2023-03-06T08:30:21.377" v="2816" actId="1035"/>
          <ac:spMkLst>
            <pc:docMk/>
            <pc:sldMk cId="2713593883" sldId="2032"/>
            <ac:spMk id="8" creationId="{EAABF05C-B826-6DC6-6FE5-3F58D0DAC317}"/>
          </ac:spMkLst>
        </pc:spChg>
        <pc:picChg chg="add mod ord">
          <ac:chgData name="Yoel Kortick" userId="167978f5-7f40-4909-85d5-d4149554ad4e" providerId="ADAL" clId="{5297307D-C230-4FC2-AF44-A45733EFDFF3}" dt="2023-03-06T08:30:28.139" v="2818" actId="208"/>
          <ac:picMkLst>
            <pc:docMk/>
            <pc:sldMk cId="2713593883" sldId="2032"/>
            <ac:picMk id="10" creationId="{4259CDAA-56EB-C1A7-E912-2E18818AC410}"/>
          </ac:picMkLst>
        </pc:picChg>
      </pc:sldChg>
      <pc:sldChg chg="delSp modSp add mod">
        <pc:chgData name="Yoel Kortick" userId="167978f5-7f40-4909-85d5-d4149554ad4e" providerId="ADAL" clId="{5297307D-C230-4FC2-AF44-A45733EFDFF3}" dt="2023-03-06T08:32:08.051" v="2826" actId="403"/>
        <pc:sldMkLst>
          <pc:docMk/>
          <pc:sldMk cId="2178590419" sldId="2033"/>
        </pc:sldMkLst>
        <pc:spChg chg="mod">
          <ac:chgData name="Yoel Kortick" userId="167978f5-7f40-4909-85d5-d4149554ad4e" providerId="ADAL" clId="{5297307D-C230-4FC2-AF44-A45733EFDFF3}" dt="2023-03-06T08:32:08.051" v="2826" actId="403"/>
          <ac:spMkLst>
            <pc:docMk/>
            <pc:sldMk cId="2178590419" sldId="2033"/>
            <ac:spMk id="4" creationId="{2490F34D-A7E2-4EA9-8B1A-78371A1F1CD1}"/>
          </ac:spMkLst>
        </pc:spChg>
        <pc:spChg chg="del">
          <ac:chgData name="Yoel Kortick" userId="167978f5-7f40-4909-85d5-d4149554ad4e" providerId="ADAL" clId="{5297307D-C230-4FC2-AF44-A45733EFDFF3}" dt="2023-03-06T08:31:51.896" v="2823" actId="478"/>
          <ac:spMkLst>
            <pc:docMk/>
            <pc:sldMk cId="2178590419" sldId="2033"/>
            <ac:spMk id="6" creationId="{228783EF-8359-8EDA-AD5C-00884863D535}"/>
          </ac:spMkLst>
        </pc:spChg>
        <pc:spChg chg="del">
          <ac:chgData name="Yoel Kortick" userId="167978f5-7f40-4909-85d5-d4149554ad4e" providerId="ADAL" clId="{5297307D-C230-4FC2-AF44-A45733EFDFF3}" dt="2023-03-06T08:31:49.458" v="2822" actId="478"/>
          <ac:spMkLst>
            <pc:docMk/>
            <pc:sldMk cId="2178590419" sldId="2033"/>
            <ac:spMk id="7" creationId="{65A869BD-672D-EBFC-AAA5-8DA1DADA4147}"/>
          </ac:spMkLst>
        </pc:spChg>
        <pc:spChg chg="del">
          <ac:chgData name="Yoel Kortick" userId="167978f5-7f40-4909-85d5-d4149554ad4e" providerId="ADAL" clId="{5297307D-C230-4FC2-AF44-A45733EFDFF3}" dt="2023-03-06T08:31:47.018" v="2821" actId="478"/>
          <ac:spMkLst>
            <pc:docMk/>
            <pc:sldMk cId="2178590419" sldId="2033"/>
            <ac:spMk id="8" creationId="{EAABF05C-B826-6DC6-6FE5-3F58D0DAC317}"/>
          </ac:spMkLst>
        </pc:spChg>
      </pc:sldChg>
      <pc:sldChg chg="modSp add mod">
        <pc:chgData name="Yoel Kortick" userId="167978f5-7f40-4909-85d5-d4149554ad4e" providerId="ADAL" clId="{5297307D-C230-4FC2-AF44-A45733EFDFF3}" dt="2023-03-06T08:34:35.517" v="2915"/>
        <pc:sldMkLst>
          <pc:docMk/>
          <pc:sldMk cId="2885542731" sldId="2034"/>
        </pc:sldMkLst>
        <pc:spChg chg="mod">
          <ac:chgData name="Yoel Kortick" userId="167978f5-7f40-4909-85d5-d4149554ad4e" providerId="ADAL" clId="{5297307D-C230-4FC2-AF44-A45733EFDFF3}" dt="2023-03-06T08:34:35.517" v="2915"/>
          <ac:spMkLst>
            <pc:docMk/>
            <pc:sldMk cId="2885542731" sldId="2034"/>
            <ac:spMk id="3" creationId="{440E2C51-CB70-4EE1-8E6B-DADCB74DEC44}"/>
          </ac:spMkLst>
        </pc:spChg>
      </pc:sldChg>
      <pc:sldChg chg="addSp delSp modSp add mod">
        <pc:chgData name="Yoel Kortick" userId="167978f5-7f40-4909-85d5-d4149554ad4e" providerId="ADAL" clId="{5297307D-C230-4FC2-AF44-A45733EFDFF3}" dt="2023-03-06T09:10:10.476" v="3045" actId="1035"/>
        <pc:sldMkLst>
          <pc:docMk/>
          <pc:sldMk cId="700653530" sldId="2035"/>
        </pc:sldMkLst>
        <pc:spChg chg="mod">
          <ac:chgData name="Yoel Kortick" userId="167978f5-7f40-4909-85d5-d4149554ad4e" providerId="ADAL" clId="{5297307D-C230-4FC2-AF44-A45733EFDFF3}" dt="2023-03-06T08:34:53.536" v="2922" actId="255"/>
          <ac:spMkLst>
            <pc:docMk/>
            <pc:sldMk cId="700653530" sldId="2035"/>
            <ac:spMk id="3" creationId="{4FC18B40-6547-41EC-8A0E-1C8F40E0A42F}"/>
          </ac:spMkLst>
        </pc:spChg>
        <pc:spChg chg="mod">
          <ac:chgData name="Yoel Kortick" userId="167978f5-7f40-4909-85d5-d4149554ad4e" providerId="ADAL" clId="{5297307D-C230-4FC2-AF44-A45733EFDFF3}" dt="2023-03-06T08:42:38.487" v="2972" actId="20577"/>
          <ac:spMkLst>
            <pc:docMk/>
            <pc:sldMk cId="700653530" sldId="2035"/>
            <ac:spMk id="4" creationId="{2490F34D-A7E2-4EA9-8B1A-78371A1F1CD1}"/>
          </ac:spMkLst>
        </pc:spChg>
        <pc:spChg chg="add mod">
          <ac:chgData name="Yoel Kortick" userId="167978f5-7f40-4909-85d5-d4149554ad4e" providerId="ADAL" clId="{5297307D-C230-4FC2-AF44-A45733EFDFF3}" dt="2023-03-06T09:10:10.476" v="3045" actId="1035"/>
          <ac:spMkLst>
            <pc:docMk/>
            <pc:sldMk cId="700653530" sldId="2035"/>
            <ac:spMk id="8" creationId="{B7A25C11-0F17-F53A-C815-FA626E737415}"/>
          </ac:spMkLst>
        </pc:spChg>
        <pc:picChg chg="add del">
          <ac:chgData name="Yoel Kortick" userId="167978f5-7f40-4909-85d5-d4149554ad4e" providerId="ADAL" clId="{5297307D-C230-4FC2-AF44-A45733EFDFF3}" dt="2023-03-06T08:43:09.625" v="2974" actId="22"/>
          <ac:picMkLst>
            <pc:docMk/>
            <pc:sldMk cId="700653530" sldId="2035"/>
            <ac:picMk id="5" creationId="{C94C19F2-91B7-74C2-9F23-B9D8FF37DBC8}"/>
          </ac:picMkLst>
        </pc:picChg>
        <pc:picChg chg="add mod">
          <ac:chgData name="Yoel Kortick" userId="167978f5-7f40-4909-85d5-d4149554ad4e" providerId="ADAL" clId="{5297307D-C230-4FC2-AF44-A45733EFDFF3}" dt="2023-03-06T08:44:04.881" v="2977" actId="1035"/>
          <ac:picMkLst>
            <pc:docMk/>
            <pc:sldMk cId="700653530" sldId="2035"/>
            <ac:picMk id="7" creationId="{892DD123-5074-513A-0DB9-C22BFA7EA1ED}"/>
          </ac:picMkLst>
        </pc:picChg>
      </pc:sldChg>
      <pc:sldChg chg="addSp delSp modSp add mod">
        <pc:chgData name="Yoel Kortick" userId="167978f5-7f40-4909-85d5-d4149554ad4e" providerId="ADAL" clId="{5297307D-C230-4FC2-AF44-A45733EFDFF3}" dt="2023-03-06T13:29:10.833" v="3502" actId="11529"/>
        <pc:sldMkLst>
          <pc:docMk/>
          <pc:sldMk cId="1557829637" sldId="2036"/>
        </pc:sldMkLst>
        <pc:spChg chg="add mod">
          <ac:chgData name="Yoel Kortick" userId="167978f5-7f40-4909-85d5-d4149554ad4e" providerId="ADAL" clId="{5297307D-C230-4FC2-AF44-A45733EFDFF3}" dt="2023-03-06T13:29:05.272" v="3501" actId="20577"/>
          <ac:spMkLst>
            <pc:docMk/>
            <pc:sldMk cId="1557829637" sldId="2036"/>
            <ac:spMk id="2" creationId="{13CD3D51-3E29-93CA-0E5E-1B3193F3297C}"/>
          </ac:spMkLst>
        </pc:spChg>
        <pc:spChg chg="mod">
          <ac:chgData name="Yoel Kortick" userId="167978f5-7f40-4909-85d5-d4149554ad4e" providerId="ADAL" clId="{5297307D-C230-4FC2-AF44-A45733EFDFF3}" dt="2023-03-06T13:28:34.633" v="3475" actId="1035"/>
          <ac:spMkLst>
            <pc:docMk/>
            <pc:sldMk cId="1557829637" sldId="2036"/>
            <ac:spMk id="8" creationId="{EAABF05C-B826-6DC6-6FE5-3F58D0DAC317}"/>
          </ac:spMkLst>
        </pc:spChg>
        <pc:picChg chg="add mod ord">
          <ac:chgData name="Yoel Kortick" userId="167978f5-7f40-4909-85d5-d4149554ad4e" providerId="ADAL" clId="{5297307D-C230-4FC2-AF44-A45733EFDFF3}" dt="2023-03-06T13:28:34.633" v="3475" actId="1035"/>
          <ac:picMkLst>
            <pc:docMk/>
            <pc:sldMk cId="1557829637" sldId="2036"/>
            <ac:picMk id="4" creationId="{D45D9524-4725-68CD-7F08-3F0C21718004}"/>
          </ac:picMkLst>
        </pc:picChg>
        <pc:picChg chg="del">
          <ac:chgData name="Yoel Kortick" userId="167978f5-7f40-4909-85d5-d4149554ad4e" providerId="ADAL" clId="{5297307D-C230-4FC2-AF44-A45733EFDFF3}" dt="2023-03-06T08:35:54.510" v="2924" actId="478"/>
          <ac:picMkLst>
            <pc:docMk/>
            <pc:sldMk cId="1557829637" sldId="2036"/>
            <ac:picMk id="10" creationId="{4259CDAA-56EB-C1A7-E912-2E18818AC410}"/>
          </ac:picMkLst>
        </pc:picChg>
        <pc:cxnChg chg="add">
          <ac:chgData name="Yoel Kortick" userId="167978f5-7f40-4909-85d5-d4149554ad4e" providerId="ADAL" clId="{5297307D-C230-4FC2-AF44-A45733EFDFF3}" dt="2023-03-06T13:29:10.833" v="3502" actId="11529"/>
          <ac:cxnSpMkLst>
            <pc:docMk/>
            <pc:sldMk cId="1557829637" sldId="2036"/>
            <ac:cxnSpMk id="6" creationId="{4670B723-9712-A6E8-519D-1A01EC01528A}"/>
          </ac:cxnSpMkLst>
        </pc:cxnChg>
      </pc:sldChg>
      <pc:sldChg chg="addSp delSp modSp add mod">
        <pc:chgData name="Yoel Kortick" userId="167978f5-7f40-4909-85d5-d4149554ad4e" providerId="ADAL" clId="{5297307D-C230-4FC2-AF44-A45733EFDFF3}" dt="2023-03-06T09:10:04.768" v="3041" actId="1036"/>
        <pc:sldMkLst>
          <pc:docMk/>
          <pc:sldMk cId="2020297526" sldId="2037"/>
        </pc:sldMkLst>
        <pc:spChg chg="del">
          <ac:chgData name="Yoel Kortick" userId="167978f5-7f40-4909-85d5-d4149554ad4e" providerId="ADAL" clId="{5297307D-C230-4FC2-AF44-A45733EFDFF3}" dt="2023-03-06T08:44:28.068" v="2979" actId="478"/>
          <ac:spMkLst>
            <pc:docMk/>
            <pc:sldMk cId="2020297526" sldId="2037"/>
            <ac:spMk id="4" creationId="{2490F34D-A7E2-4EA9-8B1A-78371A1F1CD1}"/>
          </ac:spMkLst>
        </pc:spChg>
        <pc:spChg chg="add del mod">
          <ac:chgData name="Yoel Kortick" userId="167978f5-7f40-4909-85d5-d4149554ad4e" providerId="ADAL" clId="{5297307D-C230-4FC2-AF44-A45733EFDFF3}" dt="2023-03-06T08:44:31.118" v="2980" actId="478"/>
          <ac:spMkLst>
            <pc:docMk/>
            <pc:sldMk cId="2020297526" sldId="2037"/>
            <ac:spMk id="5" creationId="{DFCC2ED9-E482-40EF-DF3A-081AC354BEDA}"/>
          </ac:spMkLst>
        </pc:spChg>
        <pc:spChg chg="add mod">
          <ac:chgData name="Yoel Kortick" userId="167978f5-7f40-4909-85d5-d4149554ad4e" providerId="ADAL" clId="{5297307D-C230-4FC2-AF44-A45733EFDFF3}" dt="2023-03-06T09:04:17.050" v="2984" actId="20577"/>
          <ac:spMkLst>
            <pc:docMk/>
            <pc:sldMk cId="2020297526" sldId="2037"/>
            <ac:spMk id="6" creationId="{9997C120-C94B-1015-28B5-B010969290D5}"/>
          </ac:spMkLst>
        </pc:spChg>
        <pc:spChg chg="add mod">
          <ac:chgData name="Yoel Kortick" userId="167978f5-7f40-4909-85d5-d4149554ad4e" providerId="ADAL" clId="{5297307D-C230-4FC2-AF44-A45733EFDFF3}" dt="2023-03-06T09:10:04.768" v="3041" actId="1036"/>
          <ac:spMkLst>
            <pc:docMk/>
            <pc:sldMk cId="2020297526" sldId="2037"/>
            <ac:spMk id="10" creationId="{D53A3D4D-B520-8355-CF1D-22D40AE6721C}"/>
          </ac:spMkLst>
        </pc:spChg>
        <pc:picChg chg="del">
          <ac:chgData name="Yoel Kortick" userId="167978f5-7f40-4909-85d5-d4149554ad4e" providerId="ADAL" clId="{5297307D-C230-4FC2-AF44-A45733EFDFF3}" dt="2023-03-06T09:04:06.336" v="2982" actId="478"/>
          <ac:picMkLst>
            <pc:docMk/>
            <pc:sldMk cId="2020297526" sldId="2037"/>
            <ac:picMk id="7" creationId="{892DD123-5074-513A-0DB9-C22BFA7EA1ED}"/>
          </ac:picMkLst>
        </pc:picChg>
        <pc:picChg chg="add mod">
          <ac:chgData name="Yoel Kortick" userId="167978f5-7f40-4909-85d5-d4149554ad4e" providerId="ADAL" clId="{5297307D-C230-4FC2-AF44-A45733EFDFF3}" dt="2023-03-06T09:04:21.667" v="2985" actId="208"/>
          <ac:picMkLst>
            <pc:docMk/>
            <pc:sldMk cId="2020297526" sldId="2037"/>
            <ac:picMk id="9" creationId="{64B541D4-4D9C-9189-FA4C-5075402A94D6}"/>
          </ac:picMkLst>
        </pc:picChg>
      </pc:sldChg>
      <pc:sldChg chg="addSp delSp modSp add mod">
        <pc:chgData name="Yoel Kortick" userId="167978f5-7f40-4909-85d5-d4149554ad4e" providerId="ADAL" clId="{5297307D-C230-4FC2-AF44-A45733EFDFF3}" dt="2023-03-06T09:09:52.736" v="3036" actId="1037"/>
        <pc:sldMkLst>
          <pc:docMk/>
          <pc:sldMk cId="1377599939" sldId="2038"/>
        </pc:sldMkLst>
        <pc:spChg chg="mod">
          <ac:chgData name="Yoel Kortick" userId="167978f5-7f40-4909-85d5-d4149554ad4e" providerId="ADAL" clId="{5297307D-C230-4FC2-AF44-A45733EFDFF3}" dt="2023-03-06T09:04:48.903" v="3004" actId="20577"/>
          <ac:spMkLst>
            <pc:docMk/>
            <pc:sldMk cId="1377599939" sldId="2038"/>
            <ac:spMk id="6" creationId="{9997C120-C94B-1015-28B5-B010969290D5}"/>
          </ac:spMkLst>
        </pc:spChg>
        <pc:spChg chg="add mod">
          <ac:chgData name="Yoel Kortick" userId="167978f5-7f40-4909-85d5-d4149554ad4e" providerId="ADAL" clId="{5297307D-C230-4FC2-AF44-A45733EFDFF3}" dt="2023-03-06T09:09:52.736" v="3036" actId="1037"/>
          <ac:spMkLst>
            <pc:docMk/>
            <pc:sldMk cId="1377599939" sldId="2038"/>
            <ac:spMk id="8" creationId="{E1FBB4B4-8F55-002B-3456-509A89017DC3}"/>
          </ac:spMkLst>
        </pc:spChg>
        <pc:picChg chg="add del">
          <ac:chgData name="Yoel Kortick" userId="167978f5-7f40-4909-85d5-d4149554ad4e" providerId="ADAL" clId="{5297307D-C230-4FC2-AF44-A45733EFDFF3}" dt="2023-03-06T09:07:28.062" v="3007" actId="22"/>
          <ac:picMkLst>
            <pc:docMk/>
            <pc:sldMk cId="1377599939" sldId="2038"/>
            <ac:picMk id="4" creationId="{86E8B992-5B36-617B-DEA2-9E401CBA6AAE}"/>
          </ac:picMkLst>
        </pc:picChg>
        <pc:picChg chg="add mod">
          <ac:chgData name="Yoel Kortick" userId="167978f5-7f40-4909-85d5-d4149554ad4e" providerId="ADAL" clId="{5297307D-C230-4FC2-AF44-A45733EFDFF3}" dt="2023-03-06T09:07:49.120" v="3009" actId="208"/>
          <ac:picMkLst>
            <pc:docMk/>
            <pc:sldMk cId="1377599939" sldId="2038"/>
            <ac:picMk id="7" creationId="{8D6265F4-3522-2425-BBAB-E95A6E57258E}"/>
          </ac:picMkLst>
        </pc:picChg>
        <pc:picChg chg="del">
          <ac:chgData name="Yoel Kortick" userId="167978f5-7f40-4909-85d5-d4149554ad4e" providerId="ADAL" clId="{5297307D-C230-4FC2-AF44-A45733EFDFF3}" dt="2023-03-06T09:04:51.696" v="3005" actId="478"/>
          <ac:picMkLst>
            <pc:docMk/>
            <pc:sldMk cId="1377599939" sldId="2038"/>
            <ac:picMk id="9" creationId="{64B541D4-4D9C-9189-FA4C-5075402A94D6}"/>
          </ac:picMkLst>
        </pc:picChg>
      </pc:sldChg>
      <pc:sldChg chg="addSp delSp modSp add mod">
        <pc:chgData name="Yoel Kortick" userId="167978f5-7f40-4909-85d5-d4149554ad4e" providerId="ADAL" clId="{5297307D-C230-4FC2-AF44-A45733EFDFF3}" dt="2023-03-06T09:09:40.316" v="3029" actId="14100"/>
        <pc:sldMkLst>
          <pc:docMk/>
          <pc:sldMk cId="2011066970" sldId="2039"/>
        </pc:sldMkLst>
        <pc:spChg chg="add mod">
          <ac:chgData name="Yoel Kortick" userId="167978f5-7f40-4909-85d5-d4149554ad4e" providerId="ADAL" clId="{5297307D-C230-4FC2-AF44-A45733EFDFF3}" dt="2023-03-06T09:09:40.316" v="3029" actId="14100"/>
          <ac:spMkLst>
            <pc:docMk/>
            <pc:sldMk cId="2011066970" sldId="2039"/>
            <ac:spMk id="5" creationId="{D2EFD14B-99D7-A0C6-E723-3E00100B5AFC}"/>
          </ac:spMkLst>
        </pc:spChg>
        <pc:spChg chg="mod">
          <ac:chgData name="Yoel Kortick" userId="167978f5-7f40-4909-85d5-d4149554ad4e" providerId="ADAL" clId="{5297307D-C230-4FC2-AF44-A45733EFDFF3}" dt="2023-03-06T09:08:19.467" v="3019"/>
          <ac:spMkLst>
            <pc:docMk/>
            <pc:sldMk cId="2011066970" sldId="2039"/>
            <ac:spMk id="6" creationId="{9997C120-C94B-1015-28B5-B010969290D5}"/>
          </ac:spMkLst>
        </pc:spChg>
        <pc:picChg chg="add mod">
          <ac:chgData name="Yoel Kortick" userId="167978f5-7f40-4909-85d5-d4149554ad4e" providerId="ADAL" clId="{5297307D-C230-4FC2-AF44-A45733EFDFF3}" dt="2023-03-06T09:09:20.842" v="3022" actId="208"/>
          <ac:picMkLst>
            <pc:docMk/>
            <pc:sldMk cId="2011066970" sldId="2039"/>
            <ac:picMk id="4" creationId="{9C0DAA57-E162-4974-7539-CAEB8204C7A4}"/>
          </ac:picMkLst>
        </pc:picChg>
        <pc:picChg chg="del">
          <ac:chgData name="Yoel Kortick" userId="167978f5-7f40-4909-85d5-d4149554ad4e" providerId="ADAL" clId="{5297307D-C230-4FC2-AF44-A45733EFDFF3}" dt="2023-03-06T09:08:22.164" v="3020" actId="478"/>
          <ac:picMkLst>
            <pc:docMk/>
            <pc:sldMk cId="2011066970" sldId="2039"/>
            <ac:picMk id="7" creationId="{8D6265F4-3522-2425-BBAB-E95A6E57258E}"/>
          </ac:picMkLst>
        </pc:picChg>
      </pc:sldChg>
      <pc:sldChg chg="modSp add mod">
        <pc:chgData name="Yoel Kortick" userId="167978f5-7f40-4909-85d5-d4149554ad4e" providerId="ADAL" clId="{5297307D-C230-4FC2-AF44-A45733EFDFF3}" dt="2023-03-06T09:12:22.705" v="3106" actId="20577"/>
        <pc:sldMkLst>
          <pc:docMk/>
          <pc:sldMk cId="3455504018" sldId="2040"/>
        </pc:sldMkLst>
        <pc:spChg chg="mod">
          <ac:chgData name="Yoel Kortick" userId="167978f5-7f40-4909-85d5-d4149554ad4e" providerId="ADAL" clId="{5297307D-C230-4FC2-AF44-A45733EFDFF3}" dt="2023-03-06T09:12:22.705" v="3106" actId="20577"/>
          <ac:spMkLst>
            <pc:docMk/>
            <pc:sldMk cId="3455504018" sldId="2040"/>
            <ac:spMk id="3" creationId="{440E2C51-CB70-4EE1-8E6B-DADCB74DEC44}"/>
          </ac:spMkLst>
        </pc:spChg>
      </pc:sldChg>
      <pc:sldChg chg="modSp add mod">
        <pc:chgData name="Yoel Kortick" userId="167978f5-7f40-4909-85d5-d4149554ad4e" providerId="ADAL" clId="{5297307D-C230-4FC2-AF44-A45733EFDFF3}" dt="2023-03-06T13:18:58.061" v="3317"/>
        <pc:sldMkLst>
          <pc:docMk/>
          <pc:sldMk cId="740404641" sldId="2041"/>
        </pc:sldMkLst>
        <pc:spChg chg="mod">
          <ac:chgData name="Yoel Kortick" userId="167978f5-7f40-4909-85d5-d4149554ad4e" providerId="ADAL" clId="{5297307D-C230-4FC2-AF44-A45733EFDFF3}" dt="2023-03-06T09:12:31.453" v="3107"/>
          <ac:spMkLst>
            <pc:docMk/>
            <pc:sldMk cId="740404641" sldId="2041"/>
            <ac:spMk id="3" creationId="{4FC18B40-6547-41EC-8A0E-1C8F40E0A42F}"/>
          </ac:spMkLst>
        </pc:spChg>
        <pc:spChg chg="mod">
          <ac:chgData name="Yoel Kortick" userId="167978f5-7f40-4909-85d5-d4149554ad4e" providerId="ADAL" clId="{5297307D-C230-4FC2-AF44-A45733EFDFF3}" dt="2023-03-06T13:18:58.061" v="3317"/>
          <ac:spMkLst>
            <pc:docMk/>
            <pc:sldMk cId="740404641" sldId="2041"/>
            <ac:spMk id="4" creationId="{2490F34D-A7E2-4EA9-8B1A-78371A1F1CD1}"/>
          </ac:spMkLst>
        </pc:spChg>
      </pc:sldChg>
      <pc:sldChg chg="addSp delSp modSp add mod">
        <pc:chgData name="Yoel Kortick" userId="167978f5-7f40-4909-85d5-d4149554ad4e" providerId="ADAL" clId="{5297307D-C230-4FC2-AF44-A45733EFDFF3}" dt="2023-03-06T09:21:11.003" v="3206" actId="2084"/>
        <pc:sldMkLst>
          <pc:docMk/>
          <pc:sldMk cId="1718660820" sldId="2042"/>
        </pc:sldMkLst>
        <pc:spChg chg="del">
          <ac:chgData name="Yoel Kortick" userId="167978f5-7f40-4909-85d5-d4149554ad4e" providerId="ADAL" clId="{5297307D-C230-4FC2-AF44-A45733EFDFF3}" dt="2023-03-06T09:20:21.176" v="3199" actId="478"/>
          <ac:spMkLst>
            <pc:docMk/>
            <pc:sldMk cId="1718660820" sldId="2042"/>
            <ac:spMk id="4" creationId="{2490F34D-A7E2-4EA9-8B1A-78371A1F1CD1}"/>
          </ac:spMkLst>
        </pc:spChg>
        <pc:spChg chg="add del mod">
          <ac:chgData name="Yoel Kortick" userId="167978f5-7f40-4909-85d5-d4149554ad4e" providerId="ADAL" clId="{5297307D-C230-4FC2-AF44-A45733EFDFF3}" dt="2023-03-06T09:20:22.532" v="3200" actId="478"/>
          <ac:spMkLst>
            <pc:docMk/>
            <pc:sldMk cId="1718660820" sldId="2042"/>
            <ac:spMk id="5" creationId="{1212D228-06D6-EC68-55FD-92D79BA5180D}"/>
          </ac:spMkLst>
        </pc:spChg>
        <pc:graphicFrameChg chg="add mod modGraphic">
          <ac:chgData name="Yoel Kortick" userId="167978f5-7f40-4909-85d5-d4149554ad4e" providerId="ADAL" clId="{5297307D-C230-4FC2-AF44-A45733EFDFF3}" dt="2023-03-06T09:21:11.003" v="3206" actId="2084"/>
          <ac:graphicFrameMkLst>
            <pc:docMk/>
            <pc:sldMk cId="1718660820" sldId="2042"/>
            <ac:graphicFrameMk id="6" creationId="{92E1A2BC-A4AC-0244-A45E-89C62F9A30E1}"/>
          </ac:graphicFrameMkLst>
        </pc:graphicFrameChg>
      </pc:sldChg>
      <pc:sldChg chg="modSp add mod">
        <pc:chgData name="Yoel Kortick" userId="167978f5-7f40-4909-85d5-d4149554ad4e" providerId="ADAL" clId="{5297307D-C230-4FC2-AF44-A45733EFDFF3}" dt="2023-03-06T09:20:16.119" v="3198" actId="20577"/>
        <pc:sldMkLst>
          <pc:docMk/>
          <pc:sldMk cId="3199765203" sldId="2043"/>
        </pc:sldMkLst>
        <pc:spChg chg="mod">
          <ac:chgData name="Yoel Kortick" userId="167978f5-7f40-4909-85d5-d4149554ad4e" providerId="ADAL" clId="{5297307D-C230-4FC2-AF44-A45733EFDFF3}" dt="2023-03-06T09:20:16.119" v="3198" actId="20577"/>
          <ac:spMkLst>
            <pc:docMk/>
            <pc:sldMk cId="3199765203" sldId="2043"/>
            <ac:spMk id="4" creationId="{2490F34D-A7E2-4EA9-8B1A-78371A1F1CD1}"/>
          </ac:spMkLst>
        </pc:spChg>
      </pc:sldChg>
      <pc:sldChg chg="addSp modSp add mod ord">
        <pc:chgData name="Yoel Kortick" userId="167978f5-7f40-4909-85d5-d4149554ad4e" providerId="ADAL" clId="{5297307D-C230-4FC2-AF44-A45733EFDFF3}" dt="2023-03-06T13:18:58.061" v="3317"/>
        <pc:sldMkLst>
          <pc:docMk/>
          <pc:sldMk cId="4092916735" sldId="2044"/>
        </pc:sldMkLst>
        <pc:spChg chg="mod">
          <ac:chgData name="Yoel Kortick" userId="167978f5-7f40-4909-85d5-d4149554ad4e" providerId="ADAL" clId="{5297307D-C230-4FC2-AF44-A45733EFDFF3}" dt="2023-03-06T13:18:58.061" v="3317"/>
          <ac:spMkLst>
            <pc:docMk/>
            <pc:sldMk cId="4092916735" sldId="2044"/>
            <ac:spMk id="4" creationId="{2490F34D-A7E2-4EA9-8B1A-78371A1F1CD1}"/>
          </ac:spMkLst>
        </pc:spChg>
        <pc:spChg chg="add">
          <ac:chgData name="Yoel Kortick" userId="167978f5-7f40-4909-85d5-d4149554ad4e" providerId="ADAL" clId="{5297307D-C230-4FC2-AF44-A45733EFDFF3}" dt="2023-03-06T09:29:51.540" v="3287" actId="11529"/>
          <ac:spMkLst>
            <pc:docMk/>
            <pc:sldMk cId="4092916735" sldId="2044"/>
            <ac:spMk id="6" creationId="{46B7C645-BA94-0FA7-625F-F97B70A5820C}"/>
          </ac:spMkLst>
        </pc:spChg>
        <pc:picChg chg="add mod">
          <ac:chgData name="Yoel Kortick" userId="167978f5-7f40-4909-85d5-d4149554ad4e" providerId="ADAL" clId="{5297307D-C230-4FC2-AF44-A45733EFDFF3}" dt="2023-03-06T09:29:43.064" v="3286" actId="208"/>
          <ac:picMkLst>
            <pc:docMk/>
            <pc:sldMk cId="4092916735" sldId="2044"/>
            <ac:picMk id="5" creationId="{D684C26A-02AD-82D9-CC4B-25B614F49D2F}"/>
          </ac:picMkLst>
        </pc:picChg>
      </pc:sldChg>
      <pc:sldChg chg="addSp delSp modSp add mod">
        <pc:chgData name="Yoel Kortick" userId="167978f5-7f40-4909-85d5-d4149554ad4e" providerId="ADAL" clId="{5297307D-C230-4FC2-AF44-A45733EFDFF3}" dt="2023-03-06T13:18:58.061" v="3317"/>
        <pc:sldMkLst>
          <pc:docMk/>
          <pc:sldMk cId="2209988054" sldId="2045"/>
        </pc:sldMkLst>
        <pc:spChg chg="mod">
          <ac:chgData name="Yoel Kortick" userId="167978f5-7f40-4909-85d5-d4149554ad4e" providerId="ADAL" clId="{5297307D-C230-4FC2-AF44-A45733EFDFF3}" dt="2023-03-06T13:18:58.061" v="3317"/>
          <ac:spMkLst>
            <pc:docMk/>
            <pc:sldMk cId="2209988054" sldId="2045"/>
            <ac:spMk id="4" creationId="{2490F34D-A7E2-4EA9-8B1A-78371A1F1CD1}"/>
          </ac:spMkLst>
        </pc:spChg>
        <pc:picChg chg="del">
          <ac:chgData name="Yoel Kortick" userId="167978f5-7f40-4909-85d5-d4149554ad4e" providerId="ADAL" clId="{5297307D-C230-4FC2-AF44-A45733EFDFF3}" dt="2023-03-06T09:32:07.392" v="3304" actId="478"/>
          <ac:picMkLst>
            <pc:docMk/>
            <pc:sldMk cId="2209988054" sldId="2045"/>
            <ac:picMk id="5" creationId="{D684C26A-02AD-82D9-CC4B-25B614F49D2F}"/>
          </ac:picMkLst>
        </pc:picChg>
        <pc:picChg chg="add mod ord">
          <ac:chgData name="Yoel Kortick" userId="167978f5-7f40-4909-85d5-d4149554ad4e" providerId="ADAL" clId="{5297307D-C230-4FC2-AF44-A45733EFDFF3}" dt="2023-03-06T09:32:17.816" v="3313" actId="208"/>
          <ac:picMkLst>
            <pc:docMk/>
            <pc:sldMk cId="2209988054" sldId="2045"/>
            <ac:picMk id="7" creationId="{F1928629-124A-9FE4-7411-079CCB9DAAB3}"/>
          </ac:picMkLst>
        </pc:picChg>
      </pc:sldChg>
    </pc:docChg>
  </pc:docChgLst>
  <pc:docChgLst>
    <pc:chgData name="Yoel Kortick" userId="167978f5-7f40-4909-85d5-d4149554ad4e" providerId="ADAL" clId="{A73E0DC1-22D5-4A8A-877E-325E7230E999}"/>
    <pc:docChg chg="undo custSel addSld delSld modSld">
      <pc:chgData name="Yoel Kortick" userId="167978f5-7f40-4909-85d5-d4149554ad4e" providerId="ADAL" clId="{A73E0DC1-22D5-4A8A-877E-325E7230E999}" dt="2023-01-31T11:15:05.702" v="4958" actId="33524"/>
      <pc:docMkLst>
        <pc:docMk/>
      </pc:docMkLst>
      <pc:sldChg chg="modSp">
        <pc:chgData name="Yoel Kortick" userId="167978f5-7f40-4909-85d5-d4149554ad4e" providerId="ADAL" clId="{A73E0DC1-22D5-4A8A-877E-325E7230E999}" dt="2023-01-31T11:08:14.341" v="4612"/>
        <pc:sldMkLst>
          <pc:docMk/>
          <pc:sldMk cId="3267142644" sldId="1724"/>
        </pc:sldMkLst>
        <pc:spChg chg="mod">
          <ac:chgData name="Yoel Kortick" userId="167978f5-7f40-4909-85d5-d4149554ad4e" providerId="ADAL" clId="{A73E0DC1-22D5-4A8A-877E-325E7230E999}" dt="2023-01-31T11:08:14.341" v="4612"/>
          <ac:spMkLst>
            <pc:docMk/>
            <pc:sldMk cId="3267142644" sldId="1724"/>
            <ac:spMk id="63" creationId="{2818E309-CE24-45E0-8F37-EFD6121F7540}"/>
          </ac:spMkLst>
        </pc:spChg>
      </pc:sldChg>
      <pc:sldChg chg="modSp mod">
        <pc:chgData name="Yoel Kortick" userId="167978f5-7f40-4909-85d5-d4149554ad4e" providerId="ADAL" clId="{A73E0DC1-22D5-4A8A-877E-325E7230E999}" dt="2023-01-31T09:07:53.200" v="1" actId="14100"/>
        <pc:sldMkLst>
          <pc:docMk/>
          <pc:sldMk cId="1404067891" sldId="1782"/>
        </pc:sldMkLst>
        <pc:spChg chg="mod">
          <ac:chgData name="Yoel Kortick" userId="167978f5-7f40-4909-85d5-d4149554ad4e" providerId="ADAL" clId="{A73E0DC1-22D5-4A8A-877E-325E7230E999}" dt="2023-01-31T09:07:53.200" v="1" actId="14100"/>
          <ac:spMkLst>
            <pc:docMk/>
            <pc:sldMk cId="1404067891" sldId="1782"/>
            <ac:spMk id="4" creationId="{A02F1239-CFFA-4E95-8A0B-536CBE397E4E}"/>
          </ac:spMkLst>
        </pc:spChg>
      </pc:sldChg>
      <pc:sldChg chg="modSp mod">
        <pc:chgData name="Yoel Kortick" userId="167978f5-7f40-4909-85d5-d4149554ad4e" providerId="ADAL" clId="{A73E0DC1-22D5-4A8A-877E-325E7230E999}" dt="2023-01-31T11:09:55.522" v="4811" actId="313"/>
        <pc:sldMkLst>
          <pc:docMk/>
          <pc:sldMk cId="1773716853" sldId="1788"/>
        </pc:sldMkLst>
        <pc:spChg chg="mod">
          <ac:chgData name="Yoel Kortick" userId="167978f5-7f40-4909-85d5-d4149554ad4e" providerId="ADAL" clId="{A73E0DC1-22D5-4A8A-877E-325E7230E999}" dt="2023-01-31T11:09:55.522" v="4811" actId="313"/>
          <ac:spMkLst>
            <pc:docMk/>
            <pc:sldMk cId="1773716853" sldId="1788"/>
            <ac:spMk id="4" creationId="{2490F34D-A7E2-4EA9-8B1A-78371A1F1CD1}"/>
          </ac:spMkLst>
        </pc:spChg>
      </pc:sldChg>
      <pc:sldChg chg="modSp mod">
        <pc:chgData name="Yoel Kortick" userId="167978f5-7f40-4909-85d5-d4149554ad4e" providerId="ADAL" clId="{A73E0DC1-22D5-4A8A-877E-325E7230E999}" dt="2023-01-31T09:25:00.663" v="961" actId="6549"/>
        <pc:sldMkLst>
          <pc:docMk/>
          <pc:sldMk cId="3753056614" sldId="1791"/>
        </pc:sldMkLst>
        <pc:spChg chg="mod">
          <ac:chgData name="Yoel Kortick" userId="167978f5-7f40-4909-85d5-d4149554ad4e" providerId="ADAL" clId="{A73E0DC1-22D5-4A8A-877E-325E7230E999}" dt="2023-01-31T09:25:00.663" v="961" actId="6549"/>
          <ac:spMkLst>
            <pc:docMk/>
            <pc:sldMk cId="3753056614" sldId="1791"/>
            <ac:spMk id="4" creationId="{2490F34D-A7E2-4EA9-8B1A-78371A1F1CD1}"/>
          </ac:spMkLst>
        </pc:spChg>
      </pc:sldChg>
      <pc:sldChg chg="modSp">
        <pc:chgData name="Yoel Kortick" userId="167978f5-7f40-4909-85d5-d4149554ad4e" providerId="ADAL" clId="{A73E0DC1-22D5-4A8A-877E-325E7230E999}" dt="2023-01-31T09:23:12.041" v="719"/>
        <pc:sldMkLst>
          <pc:docMk/>
          <pc:sldMk cId="1078410933" sldId="1792"/>
        </pc:sldMkLst>
        <pc:spChg chg="mod">
          <ac:chgData name="Yoel Kortick" userId="167978f5-7f40-4909-85d5-d4149554ad4e" providerId="ADAL" clId="{A73E0DC1-22D5-4A8A-877E-325E7230E999}" dt="2023-01-31T09:23:12.041" v="719"/>
          <ac:spMkLst>
            <pc:docMk/>
            <pc:sldMk cId="1078410933" sldId="1792"/>
            <ac:spMk id="3" creationId="{440E2C51-CB70-4EE1-8E6B-DADCB74DEC44}"/>
          </ac:spMkLst>
        </pc:spChg>
      </pc:sldChg>
      <pc:sldChg chg="modSp mod">
        <pc:chgData name="Yoel Kortick" userId="167978f5-7f40-4909-85d5-d4149554ad4e" providerId="ADAL" clId="{A73E0DC1-22D5-4A8A-877E-325E7230E999}" dt="2023-01-31T09:36:57.642" v="1718" actId="20577"/>
        <pc:sldMkLst>
          <pc:docMk/>
          <pc:sldMk cId="4132155335" sldId="1793"/>
        </pc:sldMkLst>
        <pc:spChg chg="mod">
          <ac:chgData name="Yoel Kortick" userId="167978f5-7f40-4909-85d5-d4149554ad4e" providerId="ADAL" clId="{A73E0DC1-22D5-4A8A-877E-325E7230E999}" dt="2023-01-31T09:23:12.041" v="719"/>
          <ac:spMkLst>
            <pc:docMk/>
            <pc:sldMk cId="4132155335" sldId="1793"/>
            <ac:spMk id="3" creationId="{4FC18B40-6547-41EC-8A0E-1C8F40E0A42F}"/>
          </ac:spMkLst>
        </pc:spChg>
        <pc:spChg chg="mod">
          <ac:chgData name="Yoel Kortick" userId="167978f5-7f40-4909-85d5-d4149554ad4e" providerId="ADAL" clId="{A73E0DC1-22D5-4A8A-877E-325E7230E999}" dt="2023-01-31T09:36:57.642" v="1718" actId="20577"/>
          <ac:spMkLst>
            <pc:docMk/>
            <pc:sldMk cId="4132155335" sldId="1793"/>
            <ac:spMk id="4" creationId="{2490F34D-A7E2-4EA9-8B1A-78371A1F1CD1}"/>
          </ac:spMkLst>
        </pc:spChg>
      </pc:sldChg>
      <pc:sldChg chg="modSp del">
        <pc:chgData name="Yoel Kortick" userId="167978f5-7f40-4909-85d5-d4149554ad4e" providerId="ADAL" clId="{A73E0DC1-22D5-4A8A-877E-325E7230E999}" dt="2023-01-31T09:39:07.697" v="1858" actId="47"/>
        <pc:sldMkLst>
          <pc:docMk/>
          <pc:sldMk cId="1022672352" sldId="1795"/>
        </pc:sldMkLst>
        <pc:spChg chg="mod">
          <ac:chgData name="Yoel Kortick" userId="167978f5-7f40-4909-85d5-d4149554ad4e" providerId="ADAL" clId="{A73E0DC1-22D5-4A8A-877E-325E7230E999}" dt="2023-01-31T09:23:12.041" v="719"/>
          <ac:spMkLst>
            <pc:docMk/>
            <pc:sldMk cId="1022672352" sldId="1795"/>
            <ac:spMk id="3" creationId="{4FC18B40-6547-41EC-8A0E-1C8F40E0A42F}"/>
          </ac:spMkLst>
        </pc:spChg>
      </pc:sldChg>
      <pc:sldChg chg="modSp del mod">
        <pc:chgData name="Yoel Kortick" userId="167978f5-7f40-4909-85d5-d4149554ad4e" providerId="ADAL" clId="{A73E0DC1-22D5-4A8A-877E-325E7230E999}" dt="2023-01-31T09:39:08.655" v="1859" actId="47"/>
        <pc:sldMkLst>
          <pc:docMk/>
          <pc:sldMk cId="3228880565" sldId="1796"/>
        </pc:sldMkLst>
        <pc:spChg chg="mod">
          <ac:chgData name="Yoel Kortick" userId="167978f5-7f40-4909-85d5-d4149554ad4e" providerId="ADAL" clId="{A73E0DC1-22D5-4A8A-877E-325E7230E999}" dt="2023-01-31T09:23:12.078" v="720" actId="27636"/>
          <ac:spMkLst>
            <pc:docMk/>
            <pc:sldMk cId="3228880565" sldId="1796"/>
            <ac:spMk id="3" creationId="{4FC18B40-6547-41EC-8A0E-1C8F40E0A42F}"/>
          </ac:spMkLst>
        </pc:spChg>
      </pc:sldChg>
      <pc:sldChg chg="modSp del mod">
        <pc:chgData name="Yoel Kortick" userId="167978f5-7f40-4909-85d5-d4149554ad4e" providerId="ADAL" clId="{A73E0DC1-22D5-4A8A-877E-325E7230E999}" dt="2023-01-31T09:39:09.350" v="1860" actId="47"/>
        <pc:sldMkLst>
          <pc:docMk/>
          <pc:sldMk cId="2255328081" sldId="1898"/>
        </pc:sldMkLst>
        <pc:spChg chg="mod">
          <ac:chgData name="Yoel Kortick" userId="167978f5-7f40-4909-85d5-d4149554ad4e" providerId="ADAL" clId="{A73E0DC1-22D5-4A8A-877E-325E7230E999}" dt="2023-01-31T09:23:12.084" v="721" actId="27636"/>
          <ac:spMkLst>
            <pc:docMk/>
            <pc:sldMk cId="2255328081" sldId="1898"/>
            <ac:spMk id="3" creationId="{4FC18B40-6547-41EC-8A0E-1C8F40E0A42F}"/>
          </ac:spMkLst>
        </pc:spChg>
      </pc:sldChg>
      <pc:sldChg chg="del">
        <pc:chgData name="Yoel Kortick" userId="167978f5-7f40-4909-85d5-d4149554ad4e" providerId="ADAL" clId="{A73E0DC1-22D5-4A8A-877E-325E7230E999}" dt="2023-01-31T09:22:43.469" v="717" actId="47"/>
        <pc:sldMkLst>
          <pc:docMk/>
          <pc:sldMk cId="3034439576" sldId="1910"/>
        </pc:sldMkLst>
      </pc:sldChg>
      <pc:sldChg chg="del">
        <pc:chgData name="Yoel Kortick" userId="167978f5-7f40-4909-85d5-d4149554ad4e" providerId="ADAL" clId="{A73E0DC1-22D5-4A8A-877E-325E7230E999}" dt="2023-01-31T09:22:45.981" v="718" actId="47"/>
        <pc:sldMkLst>
          <pc:docMk/>
          <pc:sldMk cId="2051600660" sldId="1911"/>
        </pc:sldMkLst>
      </pc:sldChg>
      <pc:sldChg chg="addSp delSp modSp mod">
        <pc:chgData name="Yoel Kortick" userId="167978f5-7f40-4909-85d5-d4149554ad4e" providerId="ADAL" clId="{A73E0DC1-22D5-4A8A-877E-325E7230E999}" dt="2023-01-31T09:38:46.361" v="1857" actId="208"/>
        <pc:sldMkLst>
          <pc:docMk/>
          <pc:sldMk cId="2370129783" sldId="1917"/>
        </pc:sldMkLst>
        <pc:spChg chg="mod">
          <ac:chgData name="Yoel Kortick" userId="167978f5-7f40-4909-85d5-d4149554ad4e" providerId="ADAL" clId="{A73E0DC1-22D5-4A8A-877E-325E7230E999}" dt="2023-01-31T09:23:12.041" v="719"/>
          <ac:spMkLst>
            <pc:docMk/>
            <pc:sldMk cId="2370129783" sldId="1917"/>
            <ac:spMk id="3" creationId="{4FC18B40-6547-41EC-8A0E-1C8F40E0A42F}"/>
          </ac:spMkLst>
        </pc:spChg>
        <pc:spChg chg="mod">
          <ac:chgData name="Yoel Kortick" userId="167978f5-7f40-4909-85d5-d4149554ad4e" providerId="ADAL" clId="{A73E0DC1-22D5-4A8A-877E-325E7230E999}" dt="2023-01-31T09:38:30.737" v="1853" actId="20577"/>
          <ac:spMkLst>
            <pc:docMk/>
            <pc:sldMk cId="2370129783" sldId="1917"/>
            <ac:spMk id="4" creationId="{2490F34D-A7E2-4EA9-8B1A-78371A1F1CD1}"/>
          </ac:spMkLst>
        </pc:spChg>
        <pc:spChg chg="mod">
          <ac:chgData name="Yoel Kortick" userId="167978f5-7f40-4909-85d5-d4149554ad4e" providerId="ADAL" clId="{A73E0DC1-22D5-4A8A-877E-325E7230E999}" dt="2023-01-31T09:38:35.997" v="1854" actId="1076"/>
          <ac:spMkLst>
            <pc:docMk/>
            <pc:sldMk cId="2370129783" sldId="1917"/>
            <ac:spMk id="6" creationId="{664210A6-707B-FF6B-42C6-8D2F518B60E7}"/>
          </ac:spMkLst>
        </pc:spChg>
        <pc:spChg chg="mod">
          <ac:chgData name="Yoel Kortick" userId="167978f5-7f40-4909-85d5-d4149554ad4e" providerId="ADAL" clId="{A73E0DC1-22D5-4A8A-877E-325E7230E999}" dt="2023-01-31T09:38:43.372" v="1856" actId="1076"/>
          <ac:spMkLst>
            <pc:docMk/>
            <pc:sldMk cId="2370129783" sldId="1917"/>
            <ac:spMk id="8" creationId="{A8B7D853-E7D6-815E-9927-305C8DEC9799}"/>
          </ac:spMkLst>
        </pc:spChg>
        <pc:spChg chg="del">
          <ac:chgData name="Yoel Kortick" userId="167978f5-7f40-4909-85d5-d4149554ad4e" providerId="ADAL" clId="{A73E0DC1-22D5-4A8A-877E-325E7230E999}" dt="2023-01-31T09:37:54.119" v="1745" actId="478"/>
          <ac:spMkLst>
            <pc:docMk/>
            <pc:sldMk cId="2370129783" sldId="1917"/>
            <ac:spMk id="9" creationId="{38F3EF76-CA0E-9AD3-EE21-62E4C8160D77}"/>
          </ac:spMkLst>
        </pc:spChg>
        <pc:picChg chg="add mod ord">
          <ac:chgData name="Yoel Kortick" userId="167978f5-7f40-4909-85d5-d4149554ad4e" providerId="ADAL" clId="{A73E0DC1-22D5-4A8A-877E-325E7230E999}" dt="2023-01-31T09:38:46.361" v="1857" actId="208"/>
          <ac:picMkLst>
            <pc:docMk/>
            <pc:sldMk cId="2370129783" sldId="1917"/>
            <ac:picMk id="5" creationId="{2DE39C68-6CB9-A400-335E-B373D37FC71D}"/>
          </ac:picMkLst>
        </pc:picChg>
        <pc:picChg chg="del">
          <ac:chgData name="Yoel Kortick" userId="167978f5-7f40-4909-85d5-d4149554ad4e" providerId="ADAL" clId="{A73E0DC1-22D5-4A8A-877E-325E7230E999}" dt="2023-01-31T09:37:30.334" v="1719" actId="478"/>
          <ac:picMkLst>
            <pc:docMk/>
            <pc:sldMk cId="2370129783" sldId="1917"/>
            <ac:picMk id="7" creationId="{F16D5C68-9C13-C37F-1841-4D8B28661C84}"/>
          </ac:picMkLst>
        </pc:picChg>
      </pc:sldChg>
      <pc:sldChg chg="addSp modSp mod">
        <pc:chgData name="Yoel Kortick" userId="167978f5-7f40-4909-85d5-d4149554ad4e" providerId="ADAL" clId="{A73E0DC1-22D5-4A8A-877E-325E7230E999}" dt="2023-01-31T09:54:39.814" v="2057" actId="404"/>
        <pc:sldMkLst>
          <pc:docMk/>
          <pc:sldMk cId="3828660448" sldId="1918"/>
        </pc:sldMkLst>
        <pc:spChg chg="mod">
          <ac:chgData name="Yoel Kortick" userId="167978f5-7f40-4909-85d5-d4149554ad4e" providerId="ADAL" clId="{A73E0DC1-22D5-4A8A-877E-325E7230E999}" dt="2023-01-31T09:48:54.296" v="1884"/>
          <ac:spMkLst>
            <pc:docMk/>
            <pc:sldMk cId="3828660448" sldId="1918"/>
            <ac:spMk id="3" creationId="{4FC18B40-6547-41EC-8A0E-1C8F40E0A42F}"/>
          </ac:spMkLst>
        </pc:spChg>
        <pc:spChg chg="mod">
          <ac:chgData name="Yoel Kortick" userId="167978f5-7f40-4909-85d5-d4149554ad4e" providerId="ADAL" clId="{A73E0DC1-22D5-4A8A-877E-325E7230E999}" dt="2023-01-31T09:54:39.814" v="2057" actId="404"/>
          <ac:spMkLst>
            <pc:docMk/>
            <pc:sldMk cId="3828660448" sldId="1918"/>
            <ac:spMk id="4" creationId="{2490F34D-A7E2-4EA9-8B1A-78371A1F1CD1}"/>
          </ac:spMkLst>
        </pc:spChg>
        <pc:spChg chg="add">
          <ac:chgData name="Yoel Kortick" userId="167978f5-7f40-4909-85d5-d4149554ad4e" providerId="ADAL" clId="{A73E0DC1-22D5-4A8A-877E-325E7230E999}" dt="2023-01-31T09:51:46.047" v="1979" actId="11529"/>
          <ac:spMkLst>
            <pc:docMk/>
            <pc:sldMk cId="3828660448" sldId="1918"/>
            <ac:spMk id="6" creationId="{6CCB612F-529F-CB16-96C2-2EDE1F6A0A89}"/>
          </ac:spMkLst>
        </pc:spChg>
        <pc:spChg chg="add mod">
          <ac:chgData name="Yoel Kortick" userId="167978f5-7f40-4909-85d5-d4149554ad4e" providerId="ADAL" clId="{A73E0DC1-22D5-4A8A-877E-325E7230E999}" dt="2023-01-31T09:51:57.597" v="2039" actId="14100"/>
          <ac:spMkLst>
            <pc:docMk/>
            <pc:sldMk cId="3828660448" sldId="1918"/>
            <ac:spMk id="7" creationId="{B82A8ABB-C6E6-65B7-855A-E84438E22720}"/>
          </ac:spMkLst>
        </pc:spChg>
        <pc:picChg chg="add mod ord">
          <ac:chgData name="Yoel Kortick" userId="167978f5-7f40-4909-85d5-d4149554ad4e" providerId="ADAL" clId="{A73E0DC1-22D5-4A8A-877E-325E7230E999}" dt="2023-01-31T09:51:26.437" v="1978" actId="208"/>
          <ac:picMkLst>
            <pc:docMk/>
            <pc:sldMk cId="3828660448" sldId="1918"/>
            <ac:picMk id="5" creationId="{4DB65D68-8922-7D35-9F8E-F1413AC15B13}"/>
          </ac:picMkLst>
        </pc:picChg>
      </pc:sldChg>
      <pc:sldChg chg="modSp del">
        <pc:chgData name="Yoel Kortick" userId="167978f5-7f40-4909-85d5-d4149554ad4e" providerId="ADAL" clId="{A73E0DC1-22D5-4A8A-877E-325E7230E999}" dt="2023-01-31T10:06:06.978" v="2304" actId="47"/>
        <pc:sldMkLst>
          <pc:docMk/>
          <pc:sldMk cId="1461165050" sldId="1919"/>
        </pc:sldMkLst>
        <pc:spChg chg="mod">
          <ac:chgData name="Yoel Kortick" userId="167978f5-7f40-4909-85d5-d4149554ad4e" providerId="ADAL" clId="{A73E0DC1-22D5-4A8A-877E-325E7230E999}" dt="2023-01-31T09:48:54.296" v="1884"/>
          <ac:spMkLst>
            <pc:docMk/>
            <pc:sldMk cId="1461165050" sldId="1919"/>
            <ac:spMk id="3" creationId="{4FC18B40-6547-41EC-8A0E-1C8F40E0A42F}"/>
          </ac:spMkLst>
        </pc:spChg>
      </pc:sldChg>
      <pc:sldChg chg="modSp del mod">
        <pc:chgData name="Yoel Kortick" userId="167978f5-7f40-4909-85d5-d4149554ad4e" providerId="ADAL" clId="{A73E0DC1-22D5-4A8A-877E-325E7230E999}" dt="2023-01-31T10:06:07.551" v="2305" actId="47"/>
        <pc:sldMkLst>
          <pc:docMk/>
          <pc:sldMk cId="3511593972" sldId="1920"/>
        </pc:sldMkLst>
        <pc:spChg chg="mod">
          <ac:chgData name="Yoel Kortick" userId="167978f5-7f40-4909-85d5-d4149554ad4e" providerId="ADAL" clId="{A73E0DC1-22D5-4A8A-877E-325E7230E999}" dt="2023-01-31T09:48:54.336" v="1885" actId="27636"/>
          <ac:spMkLst>
            <pc:docMk/>
            <pc:sldMk cId="3511593972" sldId="1920"/>
            <ac:spMk id="3" creationId="{4FC18B40-6547-41EC-8A0E-1C8F40E0A42F}"/>
          </ac:spMkLst>
        </pc:spChg>
      </pc:sldChg>
      <pc:sldChg chg="modSp del mod">
        <pc:chgData name="Yoel Kortick" userId="167978f5-7f40-4909-85d5-d4149554ad4e" providerId="ADAL" clId="{A73E0DC1-22D5-4A8A-877E-325E7230E999}" dt="2023-01-31T10:06:08.052" v="2306" actId="47"/>
        <pc:sldMkLst>
          <pc:docMk/>
          <pc:sldMk cId="3705580969" sldId="1921"/>
        </pc:sldMkLst>
        <pc:spChg chg="mod">
          <ac:chgData name="Yoel Kortick" userId="167978f5-7f40-4909-85d5-d4149554ad4e" providerId="ADAL" clId="{A73E0DC1-22D5-4A8A-877E-325E7230E999}" dt="2023-01-31T09:48:54.346" v="1886" actId="27636"/>
          <ac:spMkLst>
            <pc:docMk/>
            <pc:sldMk cId="3705580969" sldId="1921"/>
            <ac:spMk id="3" creationId="{4FC18B40-6547-41EC-8A0E-1C8F40E0A42F}"/>
          </ac:spMkLst>
        </pc:spChg>
      </pc:sldChg>
      <pc:sldChg chg="addSp delSp modSp mod">
        <pc:chgData name="Yoel Kortick" userId="167978f5-7f40-4909-85d5-d4149554ad4e" providerId="ADAL" clId="{A73E0DC1-22D5-4A8A-877E-325E7230E999}" dt="2023-01-31T10:27:21.156" v="2562" actId="11529"/>
        <pc:sldMkLst>
          <pc:docMk/>
          <pc:sldMk cId="155175924" sldId="1922"/>
        </pc:sldMkLst>
        <pc:spChg chg="mod">
          <ac:chgData name="Yoel Kortick" userId="167978f5-7f40-4909-85d5-d4149554ad4e" providerId="ADAL" clId="{A73E0DC1-22D5-4A8A-877E-325E7230E999}" dt="2023-01-31T10:08:01.097" v="2368"/>
          <ac:spMkLst>
            <pc:docMk/>
            <pc:sldMk cId="155175924" sldId="1922"/>
            <ac:spMk id="3" creationId="{4FC18B40-6547-41EC-8A0E-1C8F40E0A42F}"/>
          </ac:spMkLst>
        </pc:spChg>
        <pc:spChg chg="add">
          <ac:chgData name="Yoel Kortick" userId="167978f5-7f40-4909-85d5-d4149554ad4e" providerId="ADAL" clId="{A73E0DC1-22D5-4A8A-877E-325E7230E999}" dt="2023-01-31T10:27:21.156" v="2562" actId="11529"/>
          <ac:spMkLst>
            <pc:docMk/>
            <pc:sldMk cId="155175924" sldId="1922"/>
            <ac:spMk id="6" creationId="{ABCEA96B-EC53-698A-5867-C0333A43F686}"/>
          </ac:spMkLst>
        </pc:spChg>
        <pc:spChg chg="del">
          <ac:chgData name="Yoel Kortick" userId="167978f5-7f40-4909-85d5-d4149554ad4e" providerId="ADAL" clId="{A73E0DC1-22D5-4A8A-877E-325E7230E999}" dt="2023-01-31T10:09:59.515" v="2506" actId="478"/>
          <ac:spMkLst>
            <pc:docMk/>
            <pc:sldMk cId="155175924" sldId="1922"/>
            <ac:spMk id="8" creationId="{6B42F5C9-E8F2-9AA9-2E6A-C06EA814091E}"/>
          </ac:spMkLst>
        </pc:spChg>
        <pc:spChg chg="mod">
          <ac:chgData name="Yoel Kortick" userId="167978f5-7f40-4909-85d5-d4149554ad4e" providerId="ADAL" clId="{A73E0DC1-22D5-4A8A-877E-325E7230E999}" dt="2023-01-31T10:27:14.989" v="2561" actId="14100"/>
          <ac:spMkLst>
            <pc:docMk/>
            <pc:sldMk cId="155175924" sldId="1922"/>
            <ac:spMk id="10" creationId="{19E9D55E-0049-4072-9DC2-48193A586191}"/>
          </ac:spMkLst>
        </pc:spChg>
        <pc:picChg chg="del">
          <ac:chgData name="Yoel Kortick" userId="167978f5-7f40-4909-85d5-d4149554ad4e" providerId="ADAL" clId="{A73E0DC1-22D5-4A8A-877E-325E7230E999}" dt="2023-01-31T10:09:59.515" v="2506" actId="478"/>
          <ac:picMkLst>
            <pc:docMk/>
            <pc:sldMk cId="155175924" sldId="1922"/>
            <ac:picMk id="4" creationId="{2FC43633-BFB4-BF41-2706-F134A4D5A86C}"/>
          </ac:picMkLst>
        </pc:picChg>
        <pc:picChg chg="add mod">
          <ac:chgData name="Yoel Kortick" userId="167978f5-7f40-4909-85d5-d4149554ad4e" providerId="ADAL" clId="{A73E0DC1-22D5-4A8A-877E-325E7230E999}" dt="2023-01-31T10:26:53.528" v="2535" actId="208"/>
          <ac:picMkLst>
            <pc:docMk/>
            <pc:sldMk cId="155175924" sldId="1922"/>
            <ac:picMk id="5" creationId="{0872D062-ABCA-8499-CB4D-B52813B56B0B}"/>
          </ac:picMkLst>
        </pc:picChg>
      </pc:sldChg>
      <pc:sldChg chg="addSp delSp modSp mod">
        <pc:chgData name="Yoel Kortick" userId="167978f5-7f40-4909-85d5-d4149554ad4e" providerId="ADAL" clId="{A73E0DC1-22D5-4A8A-877E-325E7230E999}" dt="2023-01-31T10:36:02.403" v="2777" actId="1035"/>
        <pc:sldMkLst>
          <pc:docMk/>
          <pc:sldMk cId="3426772566" sldId="1923"/>
        </pc:sldMkLst>
        <pc:spChg chg="mod">
          <ac:chgData name="Yoel Kortick" userId="167978f5-7f40-4909-85d5-d4149554ad4e" providerId="ADAL" clId="{A73E0DC1-22D5-4A8A-877E-325E7230E999}" dt="2023-01-31T10:08:01.097" v="2368"/>
          <ac:spMkLst>
            <pc:docMk/>
            <pc:sldMk cId="3426772566" sldId="1923"/>
            <ac:spMk id="3" creationId="{4FC18B40-6547-41EC-8A0E-1C8F40E0A42F}"/>
          </ac:spMkLst>
        </pc:spChg>
        <pc:spChg chg="add del mod">
          <ac:chgData name="Yoel Kortick" userId="167978f5-7f40-4909-85d5-d4149554ad4e" providerId="ADAL" clId="{A73E0DC1-22D5-4A8A-877E-325E7230E999}" dt="2023-01-31T10:31:26.368" v="2564" actId="478"/>
          <ac:spMkLst>
            <pc:docMk/>
            <pc:sldMk cId="3426772566" sldId="1923"/>
            <ac:spMk id="4" creationId="{F8D0AEFD-6F48-C320-679A-102AA6FD8A1D}"/>
          </ac:spMkLst>
        </pc:spChg>
        <pc:spChg chg="add mod">
          <ac:chgData name="Yoel Kortick" userId="167978f5-7f40-4909-85d5-d4149554ad4e" providerId="ADAL" clId="{A73E0DC1-22D5-4A8A-877E-325E7230E999}" dt="2023-01-31T10:36:02.403" v="2777" actId="1035"/>
          <ac:spMkLst>
            <pc:docMk/>
            <pc:sldMk cId="3426772566" sldId="1923"/>
            <ac:spMk id="7" creationId="{466F9D2D-CBD6-C587-3FB2-131753854D37}"/>
          </ac:spMkLst>
        </pc:spChg>
        <pc:spChg chg="add">
          <ac:chgData name="Yoel Kortick" userId="167978f5-7f40-4909-85d5-d4149554ad4e" providerId="ADAL" clId="{A73E0DC1-22D5-4A8A-877E-325E7230E999}" dt="2023-01-31T10:32:55.010" v="2713" actId="11529"/>
          <ac:spMkLst>
            <pc:docMk/>
            <pc:sldMk cId="3426772566" sldId="1923"/>
            <ac:spMk id="8" creationId="{31ED7030-A262-A0D4-5E23-08A96F68FEC0}"/>
          </ac:spMkLst>
        </pc:spChg>
        <pc:spChg chg="del">
          <ac:chgData name="Yoel Kortick" userId="167978f5-7f40-4909-85d5-d4149554ad4e" providerId="ADAL" clId="{A73E0DC1-22D5-4A8A-877E-325E7230E999}" dt="2023-01-31T10:31:25.135" v="2563" actId="478"/>
          <ac:spMkLst>
            <pc:docMk/>
            <pc:sldMk cId="3426772566" sldId="1923"/>
            <ac:spMk id="12" creationId="{38CF2CC6-6111-5017-AEE1-9BE1D146FCAA}"/>
          </ac:spMkLst>
        </pc:spChg>
        <pc:picChg chg="add mod">
          <ac:chgData name="Yoel Kortick" userId="167978f5-7f40-4909-85d5-d4149554ad4e" providerId="ADAL" clId="{A73E0DC1-22D5-4A8A-877E-325E7230E999}" dt="2023-01-31T10:31:34.142" v="2566" actId="208"/>
          <ac:picMkLst>
            <pc:docMk/>
            <pc:sldMk cId="3426772566" sldId="1923"/>
            <ac:picMk id="6" creationId="{B5A00F65-2B4C-F3E8-BF73-C7BA933C093F}"/>
          </ac:picMkLst>
        </pc:picChg>
      </pc:sldChg>
      <pc:sldChg chg="modSp del">
        <pc:chgData name="Yoel Kortick" userId="167978f5-7f40-4909-85d5-d4149554ad4e" providerId="ADAL" clId="{A73E0DC1-22D5-4A8A-877E-325E7230E999}" dt="2023-01-31T10:35:13.215" v="2723" actId="47"/>
        <pc:sldMkLst>
          <pc:docMk/>
          <pc:sldMk cId="3568988773" sldId="1924"/>
        </pc:sldMkLst>
        <pc:spChg chg="mod">
          <ac:chgData name="Yoel Kortick" userId="167978f5-7f40-4909-85d5-d4149554ad4e" providerId="ADAL" clId="{A73E0DC1-22D5-4A8A-877E-325E7230E999}" dt="2023-01-31T10:08:01.097" v="2368"/>
          <ac:spMkLst>
            <pc:docMk/>
            <pc:sldMk cId="3568988773" sldId="1924"/>
            <ac:spMk id="3" creationId="{4FC18B40-6547-41EC-8A0E-1C8F40E0A42F}"/>
          </ac:spMkLst>
        </pc:spChg>
      </pc:sldChg>
      <pc:sldChg chg="addSp modSp mod">
        <pc:chgData name="Yoel Kortick" userId="167978f5-7f40-4909-85d5-d4149554ad4e" providerId="ADAL" clId="{A73E0DC1-22D5-4A8A-877E-325E7230E999}" dt="2023-01-31T11:13:45.865" v="4954" actId="20577"/>
        <pc:sldMkLst>
          <pc:docMk/>
          <pc:sldMk cId="1969600818" sldId="1926"/>
        </pc:sldMkLst>
        <pc:spChg chg="mod">
          <ac:chgData name="Yoel Kortick" userId="167978f5-7f40-4909-85d5-d4149554ad4e" providerId="ADAL" clId="{A73E0DC1-22D5-4A8A-877E-325E7230E999}" dt="2023-01-31T10:08:01.097" v="2368"/>
          <ac:spMkLst>
            <pc:docMk/>
            <pc:sldMk cId="1969600818" sldId="1926"/>
            <ac:spMk id="3" creationId="{4FC18B40-6547-41EC-8A0E-1C8F40E0A42F}"/>
          </ac:spMkLst>
        </pc:spChg>
        <pc:spChg chg="add mod">
          <ac:chgData name="Yoel Kortick" userId="167978f5-7f40-4909-85d5-d4149554ad4e" providerId="ADAL" clId="{A73E0DC1-22D5-4A8A-877E-325E7230E999}" dt="2023-01-31T11:13:45.865" v="4954" actId="20577"/>
          <ac:spMkLst>
            <pc:docMk/>
            <pc:sldMk cId="1969600818" sldId="1926"/>
            <ac:spMk id="5" creationId="{2D1BA1C4-D854-2DEC-E32B-0E247178C2C5}"/>
          </ac:spMkLst>
        </pc:spChg>
        <pc:spChg chg="mod">
          <ac:chgData name="Yoel Kortick" userId="167978f5-7f40-4909-85d5-d4149554ad4e" providerId="ADAL" clId="{A73E0DC1-22D5-4A8A-877E-325E7230E999}" dt="2023-01-31T10:35:29.366" v="2770" actId="20577"/>
          <ac:spMkLst>
            <pc:docMk/>
            <pc:sldMk cId="1969600818" sldId="1926"/>
            <ac:spMk id="10" creationId="{19E9D55E-0049-4072-9DC2-48193A586191}"/>
          </ac:spMkLst>
        </pc:spChg>
        <pc:picChg chg="add mod">
          <ac:chgData name="Yoel Kortick" userId="167978f5-7f40-4909-85d5-d4149554ad4e" providerId="ADAL" clId="{A73E0DC1-22D5-4A8A-877E-325E7230E999}" dt="2023-01-31T10:35:42.233" v="2774" actId="208"/>
          <ac:picMkLst>
            <pc:docMk/>
            <pc:sldMk cId="1969600818" sldId="1926"/>
            <ac:picMk id="4" creationId="{282B507D-B652-588A-D400-19F27CB6FFB9}"/>
          </ac:picMkLst>
        </pc:picChg>
        <pc:cxnChg chg="add">
          <ac:chgData name="Yoel Kortick" userId="167978f5-7f40-4909-85d5-d4149554ad4e" providerId="ADAL" clId="{A73E0DC1-22D5-4A8A-877E-325E7230E999}" dt="2023-01-31T10:37:01.574" v="2896" actId="11529"/>
          <ac:cxnSpMkLst>
            <pc:docMk/>
            <pc:sldMk cId="1969600818" sldId="1926"/>
            <ac:cxnSpMk id="7" creationId="{8DB0FDDD-6EE1-40A6-3315-33C9A968BA31}"/>
          </ac:cxnSpMkLst>
        </pc:cxnChg>
      </pc:sldChg>
      <pc:sldChg chg="modSp mod">
        <pc:chgData name="Yoel Kortick" userId="167978f5-7f40-4909-85d5-d4149554ad4e" providerId="ADAL" clId="{A73E0DC1-22D5-4A8A-877E-325E7230E999}" dt="2023-01-31T09:48:12.305" v="1883" actId="20577"/>
        <pc:sldMkLst>
          <pc:docMk/>
          <pc:sldMk cId="732818305" sldId="1935"/>
        </pc:sldMkLst>
        <pc:spChg chg="mod">
          <ac:chgData name="Yoel Kortick" userId="167978f5-7f40-4909-85d5-d4149554ad4e" providerId="ADAL" clId="{A73E0DC1-22D5-4A8A-877E-325E7230E999}" dt="2023-01-31T09:48:12.305" v="1883" actId="20577"/>
          <ac:spMkLst>
            <pc:docMk/>
            <pc:sldMk cId="732818305" sldId="1935"/>
            <ac:spMk id="3" creationId="{440E2C51-CB70-4EE1-8E6B-DADCB74DEC44}"/>
          </ac:spMkLst>
        </pc:spChg>
      </pc:sldChg>
      <pc:sldChg chg="modSp mod">
        <pc:chgData name="Yoel Kortick" userId="167978f5-7f40-4909-85d5-d4149554ad4e" providerId="ADAL" clId="{A73E0DC1-22D5-4A8A-877E-325E7230E999}" dt="2023-01-31T10:07:19.223" v="2367" actId="20577"/>
        <pc:sldMkLst>
          <pc:docMk/>
          <pc:sldMk cId="947444753" sldId="1936"/>
        </pc:sldMkLst>
        <pc:spChg chg="mod">
          <ac:chgData name="Yoel Kortick" userId="167978f5-7f40-4909-85d5-d4149554ad4e" providerId="ADAL" clId="{A73E0DC1-22D5-4A8A-877E-325E7230E999}" dt="2023-01-31T10:07:19.223" v="2367" actId="20577"/>
          <ac:spMkLst>
            <pc:docMk/>
            <pc:sldMk cId="947444753" sldId="1936"/>
            <ac:spMk id="3" creationId="{440E2C51-CB70-4EE1-8E6B-DADCB74DEC44}"/>
          </ac:spMkLst>
        </pc:spChg>
      </pc:sldChg>
      <pc:sldChg chg="modSp del mod">
        <pc:chgData name="Yoel Kortick" userId="167978f5-7f40-4909-85d5-d4149554ad4e" providerId="ADAL" clId="{A73E0DC1-22D5-4A8A-877E-325E7230E999}" dt="2023-01-31T10:06:08.475" v="2307" actId="47"/>
        <pc:sldMkLst>
          <pc:docMk/>
          <pc:sldMk cId="2433040510" sldId="1937"/>
        </pc:sldMkLst>
        <pc:spChg chg="mod">
          <ac:chgData name="Yoel Kortick" userId="167978f5-7f40-4909-85d5-d4149554ad4e" providerId="ADAL" clId="{A73E0DC1-22D5-4A8A-877E-325E7230E999}" dt="2023-01-31T09:48:54.346" v="1887" actId="27636"/>
          <ac:spMkLst>
            <pc:docMk/>
            <pc:sldMk cId="2433040510" sldId="1937"/>
            <ac:spMk id="3" creationId="{4FC18B40-6547-41EC-8A0E-1C8F40E0A42F}"/>
          </ac:spMkLst>
        </pc:spChg>
      </pc:sldChg>
      <pc:sldChg chg="modSp del mod">
        <pc:chgData name="Yoel Kortick" userId="167978f5-7f40-4909-85d5-d4149554ad4e" providerId="ADAL" clId="{A73E0DC1-22D5-4A8A-877E-325E7230E999}" dt="2023-01-31T10:06:08.931" v="2308" actId="47"/>
        <pc:sldMkLst>
          <pc:docMk/>
          <pc:sldMk cId="164967176" sldId="1938"/>
        </pc:sldMkLst>
        <pc:spChg chg="mod">
          <ac:chgData name="Yoel Kortick" userId="167978f5-7f40-4909-85d5-d4149554ad4e" providerId="ADAL" clId="{A73E0DC1-22D5-4A8A-877E-325E7230E999}" dt="2023-01-31T09:48:54.357" v="1888" actId="27636"/>
          <ac:spMkLst>
            <pc:docMk/>
            <pc:sldMk cId="164967176" sldId="1938"/>
            <ac:spMk id="3" creationId="{4FC18B40-6547-41EC-8A0E-1C8F40E0A42F}"/>
          </ac:spMkLst>
        </pc:spChg>
      </pc:sldChg>
      <pc:sldChg chg="delSp modSp mod">
        <pc:chgData name="Yoel Kortick" userId="167978f5-7f40-4909-85d5-d4149554ad4e" providerId="ADAL" clId="{A73E0DC1-22D5-4A8A-877E-325E7230E999}" dt="2023-01-31T11:14:03.686" v="4955" actId="33524"/>
        <pc:sldMkLst>
          <pc:docMk/>
          <pc:sldMk cId="4076534036" sldId="1939"/>
        </pc:sldMkLst>
        <pc:spChg chg="mod">
          <ac:chgData name="Yoel Kortick" userId="167978f5-7f40-4909-85d5-d4149554ad4e" providerId="ADAL" clId="{A73E0DC1-22D5-4A8A-877E-325E7230E999}" dt="2023-01-31T10:38:43.125" v="3184" actId="27636"/>
          <ac:spMkLst>
            <pc:docMk/>
            <pc:sldMk cId="4076534036" sldId="1939"/>
            <ac:spMk id="3" creationId="{4FC18B40-6547-41EC-8A0E-1C8F40E0A42F}"/>
          </ac:spMkLst>
        </pc:spChg>
        <pc:spChg chg="del">
          <ac:chgData name="Yoel Kortick" userId="167978f5-7f40-4909-85d5-d4149554ad4e" providerId="ADAL" clId="{A73E0DC1-22D5-4A8A-877E-325E7230E999}" dt="2023-01-31T10:39:03.158" v="3205" actId="478"/>
          <ac:spMkLst>
            <pc:docMk/>
            <pc:sldMk cId="4076534036" sldId="1939"/>
            <ac:spMk id="8" creationId="{8B34C33F-A8B4-46D9-95F8-3317371EA1B7}"/>
          </ac:spMkLst>
        </pc:spChg>
        <pc:spChg chg="mod">
          <ac:chgData name="Yoel Kortick" userId="167978f5-7f40-4909-85d5-d4149554ad4e" providerId="ADAL" clId="{A73E0DC1-22D5-4A8A-877E-325E7230E999}" dt="2023-01-31T11:14:03.686" v="4955" actId="33524"/>
          <ac:spMkLst>
            <pc:docMk/>
            <pc:sldMk cId="4076534036" sldId="1939"/>
            <ac:spMk id="10" creationId="{19E9D55E-0049-4072-9DC2-48193A586191}"/>
          </ac:spMkLst>
        </pc:spChg>
        <pc:spChg chg="del">
          <ac:chgData name="Yoel Kortick" userId="167978f5-7f40-4909-85d5-d4149554ad4e" providerId="ADAL" clId="{A73E0DC1-22D5-4A8A-877E-325E7230E999}" dt="2023-01-31T10:39:02.496" v="3204" actId="478"/>
          <ac:spMkLst>
            <pc:docMk/>
            <pc:sldMk cId="4076534036" sldId="1939"/>
            <ac:spMk id="11" creationId="{32DF9F09-7D9B-B689-FBBE-94B326D3593F}"/>
          </ac:spMkLst>
        </pc:spChg>
        <pc:spChg chg="del">
          <ac:chgData name="Yoel Kortick" userId="167978f5-7f40-4909-85d5-d4149554ad4e" providerId="ADAL" clId="{A73E0DC1-22D5-4A8A-877E-325E7230E999}" dt="2023-01-31T10:39:00.412" v="3203" actId="478"/>
          <ac:spMkLst>
            <pc:docMk/>
            <pc:sldMk cId="4076534036" sldId="1939"/>
            <ac:spMk id="13" creationId="{CB9F31D8-8C62-4176-8BC2-EAAF77E8E1CA}"/>
          </ac:spMkLst>
        </pc:spChg>
        <pc:picChg chg="del">
          <ac:chgData name="Yoel Kortick" userId="167978f5-7f40-4909-85d5-d4149554ad4e" providerId="ADAL" clId="{A73E0DC1-22D5-4A8A-877E-325E7230E999}" dt="2023-01-31T10:38:03.830" v="3091" actId="478"/>
          <ac:picMkLst>
            <pc:docMk/>
            <pc:sldMk cId="4076534036" sldId="1939"/>
            <ac:picMk id="4" creationId="{0224F0F7-B80C-28CC-067D-83CED5B15F8E}"/>
          </ac:picMkLst>
        </pc:picChg>
      </pc:sldChg>
      <pc:sldChg chg="modSp del mod">
        <pc:chgData name="Yoel Kortick" userId="167978f5-7f40-4909-85d5-d4149554ad4e" providerId="ADAL" clId="{A73E0DC1-22D5-4A8A-877E-325E7230E999}" dt="2023-01-31T09:39:09.876" v="1861" actId="47"/>
        <pc:sldMkLst>
          <pc:docMk/>
          <pc:sldMk cId="1932661080" sldId="1957"/>
        </pc:sldMkLst>
        <pc:spChg chg="mod">
          <ac:chgData name="Yoel Kortick" userId="167978f5-7f40-4909-85d5-d4149554ad4e" providerId="ADAL" clId="{A73E0DC1-22D5-4A8A-877E-325E7230E999}" dt="2023-01-31T09:23:12.087" v="722" actId="27636"/>
          <ac:spMkLst>
            <pc:docMk/>
            <pc:sldMk cId="1932661080" sldId="1957"/>
            <ac:spMk id="3" creationId="{4FC18B40-6547-41EC-8A0E-1C8F40E0A42F}"/>
          </ac:spMkLst>
        </pc:spChg>
      </pc:sldChg>
      <pc:sldChg chg="modSp del mod">
        <pc:chgData name="Yoel Kortick" userId="167978f5-7f40-4909-85d5-d4149554ad4e" providerId="ADAL" clId="{A73E0DC1-22D5-4A8A-877E-325E7230E999}" dt="2023-01-31T09:39:10.501" v="1862" actId="47"/>
        <pc:sldMkLst>
          <pc:docMk/>
          <pc:sldMk cId="303987987" sldId="1958"/>
        </pc:sldMkLst>
        <pc:spChg chg="mod">
          <ac:chgData name="Yoel Kortick" userId="167978f5-7f40-4909-85d5-d4149554ad4e" providerId="ADAL" clId="{A73E0DC1-22D5-4A8A-877E-325E7230E999}" dt="2023-01-31T09:23:12.094" v="723" actId="27636"/>
          <ac:spMkLst>
            <pc:docMk/>
            <pc:sldMk cId="303987987" sldId="1958"/>
            <ac:spMk id="3" creationId="{4FC18B40-6547-41EC-8A0E-1C8F40E0A42F}"/>
          </ac:spMkLst>
        </pc:spChg>
      </pc:sldChg>
      <pc:sldChg chg="modSp del mod">
        <pc:chgData name="Yoel Kortick" userId="167978f5-7f40-4909-85d5-d4149554ad4e" providerId="ADAL" clId="{A73E0DC1-22D5-4A8A-877E-325E7230E999}" dt="2023-01-31T09:39:11.086" v="1863" actId="47"/>
        <pc:sldMkLst>
          <pc:docMk/>
          <pc:sldMk cId="98894861" sldId="1959"/>
        </pc:sldMkLst>
        <pc:spChg chg="mod">
          <ac:chgData name="Yoel Kortick" userId="167978f5-7f40-4909-85d5-d4149554ad4e" providerId="ADAL" clId="{A73E0DC1-22D5-4A8A-877E-325E7230E999}" dt="2023-01-31T09:23:12.098" v="724" actId="27636"/>
          <ac:spMkLst>
            <pc:docMk/>
            <pc:sldMk cId="98894861" sldId="1959"/>
            <ac:spMk id="3" creationId="{4FC18B40-6547-41EC-8A0E-1C8F40E0A42F}"/>
          </ac:spMkLst>
        </pc:spChg>
      </pc:sldChg>
      <pc:sldChg chg="modSp del mod">
        <pc:chgData name="Yoel Kortick" userId="167978f5-7f40-4909-85d5-d4149554ad4e" providerId="ADAL" clId="{A73E0DC1-22D5-4A8A-877E-325E7230E999}" dt="2023-01-31T09:39:11.628" v="1864" actId="47"/>
        <pc:sldMkLst>
          <pc:docMk/>
          <pc:sldMk cId="2769968422" sldId="1961"/>
        </pc:sldMkLst>
        <pc:spChg chg="mod">
          <ac:chgData name="Yoel Kortick" userId="167978f5-7f40-4909-85d5-d4149554ad4e" providerId="ADAL" clId="{A73E0DC1-22D5-4A8A-877E-325E7230E999}" dt="2023-01-31T09:23:12.106" v="725" actId="27636"/>
          <ac:spMkLst>
            <pc:docMk/>
            <pc:sldMk cId="2769968422" sldId="1961"/>
            <ac:spMk id="3" creationId="{4FC18B40-6547-41EC-8A0E-1C8F40E0A42F}"/>
          </ac:spMkLst>
        </pc:spChg>
      </pc:sldChg>
      <pc:sldChg chg="modSp del mod">
        <pc:chgData name="Yoel Kortick" userId="167978f5-7f40-4909-85d5-d4149554ad4e" providerId="ADAL" clId="{A73E0DC1-22D5-4A8A-877E-325E7230E999}" dt="2023-01-31T09:39:13.136" v="1865" actId="47"/>
        <pc:sldMkLst>
          <pc:docMk/>
          <pc:sldMk cId="2027985638" sldId="1962"/>
        </pc:sldMkLst>
        <pc:spChg chg="mod">
          <ac:chgData name="Yoel Kortick" userId="167978f5-7f40-4909-85d5-d4149554ad4e" providerId="ADAL" clId="{A73E0DC1-22D5-4A8A-877E-325E7230E999}" dt="2023-01-31T09:23:12.113" v="726" actId="27636"/>
          <ac:spMkLst>
            <pc:docMk/>
            <pc:sldMk cId="2027985638" sldId="1962"/>
            <ac:spMk id="3" creationId="{4FC18B40-6547-41EC-8A0E-1C8F40E0A42F}"/>
          </ac:spMkLst>
        </pc:spChg>
      </pc:sldChg>
      <pc:sldChg chg="modSp del mod">
        <pc:chgData name="Yoel Kortick" userId="167978f5-7f40-4909-85d5-d4149554ad4e" providerId="ADAL" clId="{A73E0DC1-22D5-4A8A-877E-325E7230E999}" dt="2023-01-31T09:39:13.687" v="1866" actId="47"/>
        <pc:sldMkLst>
          <pc:docMk/>
          <pc:sldMk cId="3507195539" sldId="1963"/>
        </pc:sldMkLst>
        <pc:spChg chg="mod">
          <ac:chgData name="Yoel Kortick" userId="167978f5-7f40-4909-85d5-d4149554ad4e" providerId="ADAL" clId="{A73E0DC1-22D5-4A8A-877E-325E7230E999}" dt="2023-01-31T09:23:12.113" v="727" actId="27636"/>
          <ac:spMkLst>
            <pc:docMk/>
            <pc:sldMk cId="3507195539" sldId="1963"/>
            <ac:spMk id="3" creationId="{4FC18B40-6547-41EC-8A0E-1C8F40E0A42F}"/>
          </ac:spMkLst>
        </pc:spChg>
      </pc:sldChg>
      <pc:sldChg chg="modSp del">
        <pc:chgData name="Yoel Kortick" userId="167978f5-7f40-4909-85d5-d4149554ad4e" providerId="ADAL" clId="{A73E0DC1-22D5-4A8A-877E-325E7230E999}" dt="2023-01-31T09:39:14.346" v="1867" actId="47"/>
        <pc:sldMkLst>
          <pc:docMk/>
          <pc:sldMk cId="4240897386" sldId="1964"/>
        </pc:sldMkLst>
        <pc:spChg chg="mod">
          <ac:chgData name="Yoel Kortick" userId="167978f5-7f40-4909-85d5-d4149554ad4e" providerId="ADAL" clId="{A73E0DC1-22D5-4A8A-877E-325E7230E999}" dt="2023-01-31T09:23:12.041" v="719"/>
          <ac:spMkLst>
            <pc:docMk/>
            <pc:sldMk cId="4240897386" sldId="1964"/>
            <ac:spMk id="3" creationId="{4FC18B40-6547-41EC-8A0E-1C8F40E0A42F}"/>
          </ac:spMkLst>
        </pc:spChg>
      </pc:sldChg>
      <pc:sldChg chg="modSp del mod">
        <pc:chgData name="Yoel Kortick" userId="167978f5-7f40-4909-85d5-d4149554ad4e" providerId="ADAL" clId="{A73E0DC1-22D5-4A8A-877E-325E7230E999}" dt="2023-01-31T10:06:09.423" v="2309" actId="47"/>
        <pc:sldMkLst>
          <pc:docMk/>
          <pc:sldMk cId="3124327683" sldId="1965"/>
        </pc:sldMkLst>
        <pc:spChg chg="mod">
          <ac:chgData name="Yoel Kortick" userId="167978f5-7f40-4909-85d5-d4149554ad4e" providerId="ADAL" clId="{A73E0DC1-22D5-4A8A-877E-325E7230E999}" dt="2023-01-31T09:48:54.357" v="1889" actId="27636"/>
          <ac:spMkLst>
            <pc:docMk/>
            <pc:sldMk cId="3124327683" sldId="1965"/>
            <ac:spMk id="3" creationId="{4FC18B40-6547-41EC-8A0E-1C8F40E0A42F}"/>
          </ac:spMkLst>
        </pc:spChg>
      </pc:sldChg>
      <pc:sldChg chg="modSp del mod">
        <pc:chgData name="Yoel Kortick" userId="167978f5-7f40-4909-85d5-d4149554ad4e" providerId="ADAL" clId="{A73E0DC1-22D5-4A8A-877E-325E7230E999}" dt="2023-01-31T10:06:10.383" v="2311" actId="47"/>
        <pc:sldMkLst>
          <pc:docMk/>
          <pc:sldMk cId="2878435413" sldId="1966"/>
        </pc:sldMkLst>
        <pc:spChg chg="mod">
          <ac:chgData name="Yoel Kortick" userId="167978f5-7f40-4909-85d5-d4149554ad4e" providerId="ADAL" clId="{A73E0DC1-22D5-4A8A-877E-325E7230E999}" dt="2023-01-31T09:48:54.366" v="1891" actId="27636"/>
          <ac:spMkLst>
            <pc:docMk/>
            <pc:sldMk cId="2878435413" sldId="1966"/>
            <ac:spMk id="3" creationId="{4FC18B40-6547-41EC-8A0E-1C8F40E0A42F}"/>
          </ac:spMkLst>
        </pc:spChg>
      </pc:sldChg>
      <pc:sldChg chg="modSp del mod">
        <pc:chgData name="Yoel Kortick" userId="167978f5-7f40-4909-85d5-d4149554ad4e" providerId="ADAL" clId="{A73E0DC1-22D5-4A8A-877E-325E7230E999}" dt="2023-01-31T10:06:10.831" v="2312" actId="47"/>
        <pc:sldMkLst>
          <pc:docMk/>
          <pc:sldMk cId="2956209505" sldId="1967"/>
        </pc:sldMkLst>
        <pc:spChg chg="mod">
          <ac:chgData name="Yoel Kortick" userId="167978f5-7f40-4909-85d5-d4149554ad4e" providerId="ADAL" clId="{A73E0DC1-22D5-4A8A-877E-325E7230E999}" dt="2023-01-31T09:48:54.378" v="1892" actId="27636"/>
          <ac:spMkLst>
            <pc:docMk/>
            <pc:sldMk cId="2956209505" sldId="1967"/>
            <ac:spMk id="3" creationId="{4FC18B40-6547-41EC-8A0E-1C8F40E0A42F}"/>
          </ac:spMkLst>
        </pc:spChg>
      </pc:sldChg>
      <pc:sldChg chg="modSp del mod">
        <pc:chgData name="Yoel Kortick" userId="167978f5-7f40-4909-85d5-d4149554ad4e" providerId="ADAL" clId="{A73E0DC1-22D5-4A8A-877E-325E7230E999}" dt="2023-01-31T10:06:11.262" v="2313" actId="47"/>
        <pc:sldMkLst>
          <pc:docMk/>
          <pc:sldMk cId="2004684520" sldId="1968"/>
        </pc:sldMkLst>
        <pc:spChg chg="mod">
          <ac:chgData name="Yoel Kortick" userId="167978f5-7f40-4909-85d5-d4149554ad4e" providerId="ADAL" clId="{A73E0DC1-22D5-4A8A-877E-325E7230E999}" dt="2023-01-31T09:48:54.386" v="1893" actId="27636"/>
          <ac:spMkLst>
            <pc:docMk/>
            <pc:sldMk cId="2004684520" sldId="1968"/>
            <ac:spMk id="3" creationId="{4FC18B40-6547-41EC-8A0E-1C8F40E0A42F}"/>
          </ac:spMkLst>
        </pc:spChg>
      </pc:sldChg>
      <pc:sldChg chg="modSp del mod">
        <pc:chgData name="Yoel Kortick" userId="167978f5-7f40-4909-85d5-d4149554ad4e" providerId="ADAL" clId="{A73E0DC1-22D5-4A8A-877E-325E7230E999}" dt="2023-01-31T10:06:09.893" v="2310" actId="47"/>
        <pc:sldMkLst>
          <pc:docMk/>
          <pc:sldMk cId="2680591856" sldId="1969"/>
        </pc:sldMkLst>
        <pc:spChg chg="mod">
          <ac:chgData name="Yoel Kortick" userId="167978f5-7f40-4909-85d5-d4149554ad4e" providerId="ADAL" clId="{A73E0DC1-22D5-4A8A-877E-325E7230E999}" dt="2023-01-31T09:48:54.366" v="1890" actId="27636"/>
          <ac:spMkLst>
            <pc:docMk/>
            <pc:sldMk cId="2680591856" sldId="1969"/>
            <ac:spMk id="3" creationId="{4FC18B40-6547-41EC-8A0E-1C8F40E0A42F}"/>
          </ac:spMkLst>
        </pc:spChg>
      </pc:sldChg>
      <pc:sldChg chg="modSp del mod">
        <pc:chgData name="Yoel Kortick" userId="167978f5-7f40-4909-85d5-d4149554ad4e" providerId="ADAL" clId="{A73E0DC1-22D5-4A8A-877E-325E7230E999}" dt="2023-01-31T10:06:11.685" v="2314" actId="47"/>
        <pc:sldMkLst>
          <pc:docMk/>
          <pc:sldMk cId="4007849972" sldId="1970"/>
        </pc:sldMkLst>
        <pc:spChg chg="mod">
          <ac:chgData name="Yoel Kortick" userId="167978f5-7f40-4909-85d5-d4149554ad4e" providerId="ADAL" clId="{A73E0DC1-22D5-4A8A-877E-325E7230E999}" dt="2023-01-31T09:48:54.391" v="1894" actId="27636"/>
          <ac:spMkLst>
            <pc:docMk/>
            <pc:sldMk cId="4007849972" sldId="1970"/>
            <ac:spMk id="3" creationId="{4FC18B40-6547-41EC-8A0E-1C8F40E0A42F}"/>
          </ac:spMkLst>
        </pc:spChg>
      </pc:sldChg>
      <pc:sldChg chg="modSp del">
        <pc:chgData name="Yoel Kortick" userId="167978f5-7f40-4909-85d5-d4149554ad4e" providerId="ADAL" clId="{A73E0DC1-22D5-4A8A-877E-325E7230E999}" dt="2023-01-31T10:06:12.531" v="2315" actId="47"/>
        <pc:sldMkLst>
          <pc:docMk/>
          <pc:sldMk cId="4073767123" sldId="1971"/>
        </pc:sldMkLst>
        <pc:spChg chg="mod">
          <ac:chgData name="Yoel Kortick" userId="167978f5-7f40-4909-85d5-d4149554ad4e" providerId="ADAL" clId="{A73E0DC1-22D5-4A8A-877E-325E7230E999}" dt="2023-01-31T09:48:54.296" v="1884"/>
          <ac:spMkLst>
            <pc:docMk/>
            <pc:sldMk cId="4073767123" sldId="1971"/>
            <ac:spMk id="3" creationId="{4FC18B40-6547-41EC-8A0E-1C8F40E0A42F}"/>
          </ac:spMkLst>
        </pc:spChg>
      </pc:sldChg>
      <pc:sldChg chg="modSp del">
        <pc:chgData name="Yoel Kortick" userId="167978f5-7f40-4909-85d5-d4149554ad4e" providerId="ADAL" clId="{A73E0DC1-22D5-4A8A-877E-325E7230E999}" dt="2023-01-31T10:06:13.071" v="2316" actId="47"/>
        <pc:sldMkLst>
          <pc:docMk/>
          <pc:sldMk cId="2292813158" sldId="1972"/>
        </pc:sldMkLst>
        <pc:spChg chg="mod">
          <ac:chgData name="Yoel Kortick" userId="167978f5-7f40-4909-85d5-d4149554ad4e" providerId="ADAL" clId="{A73E0DC1-22D5-4A8A-877E-325E7230E999}" dt="2023-01-31T09:48:54.296" v="1884"/>
          <ac:spMkLst>
            <pc:docMk/>
            <pc:sldMk cId="2292813158" sldId="1972"/>
            <ac:spMk id="3" creationId="{4FC18B40-6547-41EC-8A0E-1C8F40E0A42F}"/>
          </ac:spMkLst>
        </pc:spChg>
      </pc:sldChg>
      <pc:sldChg chg="modSp del">
        <pc:chgData name="Yoel Kortick" userId="167978f5-7f40-4909-85d5-d4149554ad4e" providerId="ADAL" clId="{A73E0DC1-22D5-4A8A-877E-325E7230E999}" dt="2023-01-31T10:06:13.623" v="2317" actId="47"/>
        <pc:sldMkLst>
          <pc:docMk/>
          <pc:sldMk cId="3189461844" sldId="1974"/>
        </pc:sldMkLst>
        <pc:spChg chg="mod">
          <ac:chgData name="Yoel Kortick" userId="167978f5-7f40-4909-85d5-d4149554ad4e" providerId="ADAL" clId="{A73E0DC1-22D5-4A8A-877E-325E7230E999}" dt="2023-01-31T09:48:54.296" v="1884"/>
          <ac:spMkLst>
            <pc:docMk/>
            <pc:sldMk cId="3189461844" sldId="1974"/>
            <ac:spMk id="3" creationId="{4FC18B40-6547-41EC-8A0E-1C8F40E0A42F}"/>
          </ac:spMkLst>
        </pc:spChg>
      </pc:sldChg>
      <pc:sldChg chg="addSp delSp modSp mod">
        <pc:chgData name="Yoel Kortick" userId="167978f5-7f40-4909-85d5-d4149554ad4e" providerId="ADAL" clId="{A73E0DC1-22D5-4A8A-877E-325E7230E999}" dt="2023-01-31T11:14:22.594" v="4957" actId="14100"/>
        <pc:sldMkLst>
          <pc:docMk/>
          <pc:sldMk cId="3459588836" sldId="1975"/>
        </pc:sldMkLst>
        <pc:spChg chg="mod">
          <ac:chgData name="Yoel Kortick" userId="167978f5-7f40-4909-85d5-d4149554ad4e" providerId="ADAL" clId="{A73E0DC1-22D5-4A8A-877E-325E7230E999}" dt="2023-01-31T10:38:43.131" v="3185" actId="27636"/>
          <ac:spMkLst>
            <pc:docMk/>
            <pc:sldMk cId="3459588836" sldId="1975"/>
            <ac:spMk id="3" creationId="{4FC18B40-6547-41EC-8A0E-1C8F40E0A42F}"/>
          </ac:spMkLst>
        </pc:spChg>
        <pc:spChg chg="add del mod">
          <ac:chgData name="Yoel Kortick" userId="167978f5-7f40-4909-85d5-d4149554ad4e" providerId="ADAL" clId="{A73E0DC1-22D5-4A8A-877E-325E7230E999}" dt="2023-01-31T10:45:19.746" v="3402" actId="478"/>
          <ac:spMkLst>
            <pc:docMk/>
            <pc:sldMk cId="3459588836" sldId="1975"/>
            <ac:spMk id="4" creationId="{02AF1DC9-6CA9-17CF-D4B1-40004F435E10}"/>
          </ac:spMkLst>
        </pc:spChg>
        <pc:spChg chg="add del">
          <ac:chgData name="Yoel Kortick" userId="167978f5-7f40-4909-85d5-d4149554ad4e" providerId="ADAL" clId="{A73E0DC1-22D5-4A8A-877E-325E7230E999}" dt="2023-01-31T10:46:02.484" v="3412" actId="11529"/>
          <ac:spMkLst>
            <pc:docMk/>
            <pc:sldMk cId="3459588836" sldId="1975"/>
            <ac:spMk id="8" creationId="{F6EC5E4E-532A-99CD-8A21-B1E9A572606F}"/>
          </ac:spMkLst>
        </pc:spChg>
        <pc:spChg chg="del">
          <ac:chgData name="Yoel Kortick" userId="167978f5-7f40-4909-85d5-d4149554ad4e" providerId="ADAL" clId="{A73E0DC1-22D5-4A8A-877E-325E7230E999}" dt="2023-01-31T10:45:18.242" v="3401" actId="478"/>
          <ac:spMkLst>
            <pc:docMk/>
            <pc:sldMk cId="3459588836" sldId="1975"/>
            <ac:spMk id="10" creationId="{19E9D55E-0049-4072-9DC2-48193A586191}"/>
          </ac:spMkLst>
        </pc:spChg>
        <pc:spChg chg="add mod">
          <ac:chgData name="Yoel Kortick" userId="167978f5-7f40-4909-85d5-d4149554ad4e" providerId="ADAL" clId="{A73E0DC1-22D5-4A8A-877E-325E7230E999}" dt="2023-01-31T10:46:28.375" v="3464" actId="313"/>
          <ac:spMkLst>
            <pc:docMk/>
            <pc:sldMk cId="3459588836" sldId="1975"/>
            <ac:spMk id="12" creationId="{C0447398-D38E-5D41-5F94-BB405B8BDB53}"/>
          </ac:spMkLst>
        </pc:spChg>
        <pc:spChg chg="mod">
          <ac:chgData name="Yoel Kortick" userId="167978f5-7f40-4909-85d5-d4149554ad4e" providerId="ADAL" clId="{A73E0DC1-22D5-4A8A-877E-325E7230E999}" dt="2023-01-31T10:45:35.957" v="3410" actId="14100"/>
          <ac:spMkLst>
            <pc:docMk/>
            <pc:sldMk cId="3459588836" sldId="1975"/>
            <ac:spMk id="13" creationId="{CB9F31D8-8C62-4176-8BC2-EAAF77E8E1CA}"/>
          </ac:spMkLst>
        </pc:spChg>
        <pc:spChg chg="add mod">
          <ac:chgData name="Yoel Kortick" userId="167978f5-7f40-4909-85d5-d4149554ad4e" providerId="ADAL" clId="{A73E0DC1-22D5-4A8A-877E-325E7230E999}" dt="2023-01-31T11:14:22.594" v="4957" actId="14100"/>
          <ac:spMkLst>
            <pc:docMk/>
            <pc:sldMk cId="3459588836" sldId="1975"/>
            <ac:spMk id="14" creationId="{CF8B972A-FA8E-8917-9FF9-BEDF83175BB3}"/>
          </ac:spMkLst>
        </pc:spChg>
        <pc:picChg chg="del">
          <ac:chgData name="Yoel Kortick" userId="167978f5-7f40-4909-85d5-d4149554ad4e" providerId="ADAL" clId="{A73E0DC1-22D5-4A8A-877E-325E7230E999}" dt="2023-01-31T10:45:16.274" v="3400" actId="478"/>
          <ac:picMkLst>
            <pc:docMk/>
            <pc:sldMk cId="3459588836" sldId="1975"/>
            <ac:picMk id="5" creationId="{DCA9A9B9-A41F-37A9-6BB8-73881CB74FB3}"/>
          </ac:picMkLst>
        </pc:picChg>
        <pc:picChg chg="add mod ord">
          <ac:chgData name="Yoel Kortick" userId="167978f5-7f40-4909-85d5-d4149554ad4e" providerId="ADAL" clId="{A73E0DC1-22D5-4A8A-877E-325E7230E999}" dt="2023-01-31T10:45:29.768" v="3408" actId="167"/>
          <ac:picMkLst>
            <pc:docMk/>
            <pc:sldMk cId="3459588836" sldId="1975"/>
            <ac:picMk id="7" creationId="{0C3B73F9-9C95-C2BC-E34A-830C0F4BA60D}"/>
          </ac:picMkLst>
        </pc:picChg>
        <pc:cxnChg chg="add">
          <ac:chgData name="Yoel Kortick" userId="167978f5-7f40-4909-85d5-d4149554ad4e" providerId="ADAL" clId="{A73E0DC1-22D5-4A8A-877E-325E7230E999}" dt="2023-01-31T10:46:06.784" v="3413" actId="11529"/>
          <ac:cxnSpMkLst>
            <pc:docMk/>
            <pc:sldMk cId="3459588836" sldId="1975"/>
            <ac:cxnSpMk id="11" creationId="{275D0E7A-EF9E-D2DB-398E-F5AFD069F2CB}"/>
          </ac:cxnSpMkLst>
        </pc:cxnChg>
      </pc:sldChg>
      <pc:sldChg chg="addSp delSp modSp mod">
        <pc:chgData name="Yoel Kortick" userId="167978f5-7f40-4909-85d5-d4149554ad4e" providerId="ADAL" clId="{A73E0DC1-22D5-4A8A-877E-325E7230E999}" dt="2023-01-31T10:47:57.699" v="3615" actId="403"/>
        <pc:sldMkLst>
          <pc:docMk/>
          <pc:sldMk cId="659316361" sldId="1976"/>
        </pc:sldMkLst>
        <pc:spChg chg="mod">
          <ac:chgData name="Yoel Kortick" userId="167978f5-7f40-4909-85d5-d4149554ad4e" providerId="ADAL" clId="{A73E0DC1-22D5-4A8A-877E-325E7230E999}" dt="2023-01-31T10:38:43.136" v="3186" actId="27636"/>
          <ac:spMkLst>
            <pc:docMk/>
            <pc:sldMk cId="659316361" sldId="1976"/>
            <ac:spMk id="3" creationId="{4FC18B40-6547-41EC-8A0E-1C8F40E0A42F}"/>
          </ac:spMkLst>
        </pc:spChg>
        <pc:spChg chg="add mod">
          <ac:chgData name="Yoel Kortick" userId="167978f5-7f40-4909-85d5-d4149554ad4e" providerId="ADAL" clId="{A73E0DC1-22D5-4A8A-877E-325E7230E999}" dt="2023-01-31T10:47:49.038" v="3612" actId="1038"/>
          <ac:spMkLst>
            <pc:docMk/>
            <pc:sldMk cId="659316361" sldId="1976"/>
            <ac:spMk id="5" creationId="{3DD46861-DF7A-2403-0037-920041155781}"/>
          </ac:spMkLst>
        </pc:spChg>
        <pc:spChg chg="mod">
          <ac:chgData name="Yoel Kortick" userId="167978f5-7f40-4909-85d5-d4149554ad4e" providerId="ADAL" clId="{A73E0DC1-22D5-4A8A-877E-325E7230E999}" dt="2023-01-31T10:47:57.699" v="3615" actId="403"/>
          <ac:spMkLst>
            <pc:docMk/>
            <pc:sldMk cId="659316361" sldId="1976"/>
            <ac:spMk id="16" creationId="{B2EAFB0F-283B-6DD5-8EF5-A3939B56B78E}"/>
          </ac:spMkLst>
        </pc:spChg>
        <pc:spChg chg="del">
          <ac:chgData name="Yoel Kortick" userId="167978f5-7f40-4909-85d5-d4149554ad4e" providerId="ADAL" clId="{A73E0DC1-22D5-4A8A-877E-325E7230E999}" dt="2023-01-31T10:47:35.405" v="3606" actId="478"/>
          <ac:spMkLst>
            <pc:docMk/>
            <pc:sldMk cId="659316361" sldId="1976"/>
            <ac:spMk id="17" creationId="{C07E04F4-C9BD-1ED8-ABC7-D1317D913444}"/>
          </ac:spMkLst>
        </pc:spChg>
        <pc:picChg chg="add mod">
          <ac:chgData name="Yoel Kortick" userId="167978f5-7f40-4909-85d5-d4149554ad4e" providerId="ADAL" clId="{A73E0DC1-22D5-4A8A-877E-325E7230E999}" dt="2023-01-31T10:47:41.934" v="3610" actId="208"/>
          <ac:picMkLst>
            <pc:docMk/>
            <pc:sldMk cId="659316361" sldId="1976"/>
            <ac:picMk id="4" creationId="{89B2C8BB-2D78-FB97-C003-8415B069D74D}"/>
          </ac:picMkLst>
        </pc:picChg>
        <pc:picChg chg="del">
          <ac:chgData name="Yoel Kortick" userId="167978f5-7f40-4909-85d5-d4149554ad4e" providerId="ADAL" clId="{A73E0DC1-22D5-4A8A-877E-325E7230E999}" dt="2023-01-31T10:47:31.441" v="3605" actId="478"/>
          <ac:picMkLst>
            <pc:docMk/>
            <pc:sldMk cId="659316361" sldId="1976"/>
            <ac:picMk id="15" creationId="{53FF493F-4271-F9AA-D267-9867726B5D2A}"/>
          </ac:picMkLst>
        </pc:picChg>
        <pc:cxnChg chg="del">
          <ac:chgData name="Yoel Kortick" userId="167978f5-7f40-4909-85d5-d4149554ad4e" providerId="ADAL" clId="{A73E0DC1-22D5-4A8A-877E-325E7230E999}" dt="2023-01-31T10:47:35.405" v="3606" actId="478"/>
          <ac:cxnSpMkLst>
            <pc:docMk/>
            <pc:sldMk cId="659316361" sldId="1976"/>
            <ac:cxnSpMk id="18" creationId="{E56D4E8A-5F79-2241-3D81-857572849642}"/>
          </ac:cxnSpMkLst>
        </pc:cxnChg>
        <pc:cxnChg chg="del">
          <ac:chgData name="Yoel Kortick" userId="167978f5-7f40-4909-85d5-d4149554ad4e" providerId="ADAL" clId="{A73E0DC1-22D5-4A8A-877E-325E7230E999}" dt="2023-01-31T10:47:35.405" v="3606" actId="478"/>
          <ac:cxnSpMkLst>
            <pc:docMk/>
            <pc:sldMk cId="659316361" sldId="1976"/>
            <ac:cxnSpMk id="19" creationId="{ECCE13B2-29E0-B970-913F-C366D8FEA9C9}"/>
          </ac:cxnSpMkLst>
        </pc:cxnChg>
      </pc:sldChg>
      <pc:sldChg chg="addSp delSp modSp mod">
        <pc:chgData name="Yoel Kortick" userId="167978f5-7f40-4909-85d5-d4149554ad4e" providerId="ADAL" clId="{A73E0DC1-22D5-4A8A-877E-325E7230E999}" dt="2023-01-31T11:15:05.702" v="4958" actId="33524"/>
        <pc:sldMkLst>
          <pc:docMk/>
          <pc:sldMk cId="4146543981" sldId="1977"/>
        </pc:sldMkLst>
        <pc:spChg chg="mod">
          <ac:chgData name="Yoel Kortick" userId="167978f5-7f40-4909-85d5-d4149554ad4e" providerId="ADAL" clId="{A73E0DC1-22D5-4A8A-877E-325E7230E999}" dt="2023-01-31T10:38:43.140" v="3187" actId="27636"/>
          <ac:spMkLst>
            <pc:docMk/>
            <pc:sldMk cId="4146543981" sldId="1977"/>
            <ac:spMk id="3" creationId="{4FC18B40-6547-41EC-8A0E-1C8F40E0A42F}"/>
          </ac:spMkLst>
        </pc:spChg>
        <pc:spChg chg="del">
          <ac:chgData name="Yoel Kortick" userId="167978f5-7f40-4909-85d5-d4149554ad4e" providerId="ADAL" clId="{A73E0DC1-22D5-4A8A-877E-325E7230E999}" dt="2023-01-31T10:49:07.089" v="3617" actId="478"/>
          <ac:spMkLst>
            <pc:docMk/>
            <pc:sldMk cId="4146543981" sldId="1977"/>
            <ac:spMk id="5" creationId="{C78D2AB5-35CC-E49F-4177-4EC85CFA7820}"/>
          </ac:spMkLst>
        </pc:spChg>
        <pc:spChg chg="add mod">
          <ac:chgData name="Yoel Kortick" userId="167978f5-7f40-4909-85d5-d4149554ad4e" providerId="ADAL" clId="{A73E0DC1-22D5-4A8A-877E-325E7230E999}" dt="2023-01-31T10:50:58.477" v="3855" actId="14100"/>
          <ac:spMkLst>
            <pc:docMk/>
            <pc:sldMk cId="4146543981" sldId="1977"/>
            <ac:spMk id="9" creationId="{C9C56238-A07F-F60C-F9C4-766144040454}"/>
          </ac:spMkLst>
        </pc:spChg>
        <pc:spChg chg="add mod">
          <ac:chgData name="Yoel Kortick" userId="167978f5-7f40-4909-85d5-d4149554ad4e" providerId="ADAL" clId="{A73E0DC1-22D5-4A8A-877E-325E7230E999}" dt="2023-01-31T10:51:32.980" v="3919" actId="1076"/>
          <ac:spMkLst>
            <pc:docMk/>
            <pc:sldMk cId="4146543981" sldId="1977"/>
            <ac:spMk id="10" creationId="{020C49F9-C981-8CEF-998C-CDDB932B79D6}"/>
          </ac:spMkLst>
        </pc:spChg>
        <pc:spChg chg="mod">
          <ac:chgData name="Yoel Kortick" userId="167978f5-7f40-4909-85d5-d4149554ad4e" providerId="ADAL" clId="{A73E0DC1-22D5-4A8A-877E-325E7230E999}" dt="2023-01-31T11:15:05.702" v="4958" actId="33524"/>
          <ac:spMkLst>
            <pc:docMk/>
            <pc:sldMk cId="4146543981" sldId="1977"/>
            <ac:spMk id="16" creationId="{B2EAFB0F-283B-6DD5-8EF5-A3939B56B78E}"/>
          </ac:spMkLst>
        </pc:spChg>
        <pc:picChg chg="del">
          <ac:chgData name="Yoel Kortick" userId="167978f5-7f40-4909-85d5-d4149554ad4e" providerId="ADAL" clId="{A73E0DC1-22D5-4A8A-877E-325E7230E999}" dt="2023-01-31T10:49:04.739" v="3616" actId="478"/>
          <ac:picMkLst>
            <pc:docMk/>
            <pc:sldMk cId="4146543981" sldId="1977"/>
            <ac:picMk id="4" creationId="{A398AC16-2E3C-2922-9B88-08A4FA3C2E5D}"/>
          </ac:picMkLst>
        </pc:picChg>
        <pc:picChg chg="add mod">
          <ac:chgData name="Yoel Kortick" userId="167978f5-7f40-4909-85d5-d4149554ad4e" providerId="ADAL" clId="{A73E0DC1-22D5-4A8A-877E-325E7230E999}" dt="2023-01-31T10:51:01.231" v="3856" actId="208"/>
          <ac:picMkLst>
            <pc:docMk/>
            <pc:sldMk cId="4146543981" sldId="1977"/>
            <ac:picMk id="8" creationId="{C53A2636-996D-784D-DF22-4D3BDB1D2B6F}"/>
          </ac:picMkLst>
        </pc:picChg>
        <pc:cxnChg chg="del">
          <ac:chgData name="Yoel Kortick" userId="167978f5-7f40-4909-85d5-d4149554ad4e" providerId="ADAL" clId="{A73E0DC1-22D5-4A8A-877E-325E7230E999}" dt="2023-01-31T10:49:07.089" v="3617" actId="478"/>
          <ac:cxnSpMkLst>
            <pc:docMk/>
            <pc:sldMk cId="4146543981" sldId="1977"/>
            <ac:cxnSpMk id="6" creationId="{01E32874-A83C-0327-A570-1DA739705F7B}"/>
          </ac:cxnSpMkLst>
        </pc:cxnChg>
        <pc:cxnChg chg="del">
          <ac:chgData name="Yoel Kortick" userId="167978f5-7f40-4909-85d5-d4149554ad4e" providerId="ADAL" clId="{A73E0DC1-22D5-4A8A-877E-325E7230E999}" dt="2023-01-31T10:49:07.089" v="3617" actId="478"/>
          <ac:cxnSpMkLst>
            <pc:docMk/>
            <pc:sldMk cId="4146543981" sldId="1977"/>
            <ac:cxnSpMk id="7" creationId="{B7895DA2-F12E-6825-D2A1-F1CF2C44AE88}"/>
          </ac:cxnSpMkLst>
        </pc:cxnChg>
        <pc:cxnChg chg="add">
          <ac:chgData name="Yoel Kortick" userId="167978f5-7f40-4909-85d5-d4149554ad4e" providerId="ADAL" clId="{A73E0DC1-22D5-4A8A-877E-325E7230E999}" dt="2023-01-31T10:51:40.132" v="3920" actId="11529"/>
          <ac:cxnSpMkLst>
            <pc:docMk/>
            <pc:sldMk cId="4146543981" sldId="1977"/>
            <ac:cxnSpMk id="12" creationId="{0B4D071A-9A93-7047-3C6F-D25388080319}"/>
          </ac:cxnSpMkLst>
        </pc:cxnChg>
      </pc:sldChg>
      <pc:sldChg chg="modSp del mod">
        <pc:chgData name="Yoel Kortick" userId="167978f5-7f40-4909-85d5-d4149554ad4e" providerId="ADAL" clId="{A73E0DC1-22D5-4A8A-877E-325E7230E999}" dt="2023-01-31T10:51:50.326" v="3921" actId="47"/>
        <pc:sldMkLst>
          <pc:docMk/>
          <pc:sldMk cId="474991968" sldId="1978"/>
        </pc:sldMkLst>
        <pc:spChg chg="mod">
          <ac:chgData name="Yoel Kortick" userId="167978f5-7f40-4909-85d5-d4149554ad4e" providerId="ADAL" clId="{A73E0DC1-22D5-4A8A-877E-325E7230E999}" dt="2023-01-31T10:38:43.143" v="3188" actId="27636"/>
          <ac:spMkLst>
            <pc:docMk/>
            <pc:sldMk cId="474991968" sldId="1978"/>
            <ac:spMk id="3" creationId="{4FC18B40-6547-41EC-8A0E-1C8F40E0A42F}"/>
          </ac:spMkLst>
        </pc:spChg>
      </pc:sldChg>
      <pc:sldChg chg="modSp del mod">
        <pc:chgData name="Yoel Kortick" userId="167978f5-7f40-4909-85d5-d4149554ad4e" providerId="ADAL" clId="{A73E0DC1-22D5-4A8A-877E-325E7230E999}" dt="2023-01-31T10:51:51.641" v="3922" actId="47"/>
        <pc:sldMkLst>
          <pc:docMk/>
          <pc:sldMk cId="3571943208" sldId="1979"/>
        </pc:sldMkLst>
        <pc:spChg chg="mod">
          <ac:chgData name="Yoel Kortick" userId="167978f5-7f40-4909-85d5-d4149554ad4e" providerId="ADAL" clId="{A73E0DC1-22D5-4A8A-877E-325E7230E999}" dt="2023-01-31T10:38:43.147" v="3189" actId="27636"/>
          <ac:spMkLst>
            <pc:docMk/>
            <pc:sldMk cId="3571943208" sldId="1979"/>
            <ac:spMk id="3" creationId="{4FC18B40-6547-41EC-8A0E-1C8F40E0A42F}"/>
          </ac:spMkLst>
        </pc:spChg>
      </pc:sldChg>
      <pc:sldChg chg="modSp del mod">
        <pc:chgData name="Yoel Kortick" userId="167978f5-7f40-4909-85d5-d4149554ad4e" providerId="ADAL" clId="{A73E0DC1-22D5-4A8A-877E-325E7230E999}" dt="2023-01-31T10:51:52.429" v="3923" actId="47"/>
        <pc:sldMkLst>
          <pc:docMk/>
          <pc:sldMk cId="4201114180" sldId="1980"/>
        </pc:sldMkLst>
        <pc:spChg chg="mod">
          <ac:chgData name="Yoel Kortick" userId="167978f5-7f40-4909-85d5-d4149554ad4e" providerId="ADAL" clId="{A73E0DC1-22D5-4A8A-877E-325E7230E999}" dt="2023-01-31T10:38:43.150" v="3190" actId="27636"/>
          <ac:spMkLst>
            <pc:docMk/>
            <pc:sldMk cId="4201114180" sldId="1980"/>
            <ac:spMk id="3" creationId="{4FC18B40-6547-41EC-8A0E-1C8F40E0A42F}"/>
          </ac:spMkLst>
        </pc:spChg>
      </pc:sldChg>
      <pc:sldChg chg="modSp del mod">
        <pc:chgData name="Yoel Kortick" userId="167978f5-7f40-4909-85d5-d4149554ad4e" providerId="ADAL" clId="{A73E0DC1-22D5-4A8A-877E-325E7230E999}" dt="2023-01-31T10:51:53.088" v="3924" actId="47"/>
        <pc:sldMkLst>
          <pc:docMk/>
          <pc:sldMk cId="3235585980" sldId="1981"/>
        </pc:sldMkLst>
        <pc:spChg chg="mod">
          <ac:chgData name="Yoel Kortick" userId="167978f5-7f40-4909-85d5-d4149554ad4e" providerId="ADAL" clId="{A73E0DC1-22D5-4A8A-877E-325E7230E999}" dt="2023-01-31T10:38:43.152" v="3191" actId="27636"/>
          <ac:spMkLst>
            <pc:docMk/>
            <pc:sldMk cId="3235585980" sldId="1981"/>
            <ac:spMk id="3" creationId="{4FC18B40-6547-41EC-8A0E-1C8F40E0A42F}"/>
          </ac:spMkLst>
        </pc:spChg>
      </pc:sldChg>
      <pc:sldChg chg="modSp del mod">
        <pc:chgData name="Yoel Kortick" userId="167978f5-7f40-4909-85d5-d4149554ad4e" providerId="ADAL" clId="{A73E0DC1-22D5-4A8A-877E-325E7230E999}" dt="2023-01-31T10:51:53.824" v="3925" actId="47"/>
        <pc:sldMkLst>
          <pc:docMk/>
          <pc:sldMk cId="59980713" sldId="1982"/>
        </pc:sldMkLst>
        <pc:spChg chg="mod">
          <ac:chgData name="Yoel Kortick" userId="167978f5-7f40-4909-85d5-d4149554ad4e" providerId="ADAL" clId="{A73E0DC1-22D5-4A8A-877E-325E7230E999}" dt="2023-01-31T10:38:43.155" v="3192" actId="27636"/>
          <ac:spMkLst>
            <pc:docMk/>
            <pc:sldMk cId="59980713" sldId="1982"/>
            <ac:spMk id="3" creationId="{4FC18B40-6547-41EC-8A0E-1C8F40E0A42F}"/>
          </ac:spMkLst>
        </pc:spChg>
      </pc:sldChg>
      <pc:sldChg chg="modSp del mod">
        <pc:chgData name="Yoel Kortick" userId="167978f5-7f40-4909-85d5-d4149554ad4e" providerId="ADAL" clId="{A73E0DC1-22D5-4A8A-877E-325E7230E999}" dt="2023-01-31T10:51:54.673" v="3926" actId="47"/>
        <pc:sldMkLst>
          <pc:docMk/>
          <pc:sldMk cId="829606729" sldId="1983"/>
        </pc:sldMkLst>
        <pc:spChg chg="mod">
          <ac:chgData name="Yoel Kortick" userId="167978f5-7f40-4909-85d5-d4149554ad4e" providerId="ADAL" clId="{A73E0DC1-22D5-4A8A-877E-325E7230E999}" dt="2023-01-31T10:38:48.943" v="3194" actId="27636"/>
          <ac:spMkLst>
            <pc:docMk/>
            <pc:sldMk cId="829606729" sldId="1983"/>
            <ac:spMk id="3" creationId="{4FC18B40-6547-41EC-8A0E-1C8F40E0A42F}"/>
          </ac:spMkLst>
        </pc:spChg>
      </pc:sldChg>
      <pc:sldChg chg="modSp del mod">
        <pc:chgData name="Yoel Kortick" userId="167978f5-7f40-4909-85d5-d4149554ad4e" providerId="ADAL" clId="{A73E0DC1-22D5-4A8A-877E-325E7230E999}" dt="2023-01-31T10:51:55.546" v="3927" actId="47"/>
        <pc:sldMkLst>
          <pc:docMk/>
          <pc:sldMk cId="3670673469" sldId="1984"/>
        </pc:sldMkLst>
        <pc:spChg chg="mod">
          <ac:chgData name="Yoel Kortick" userId="167978f5-7f40-4909-85d5-d4149554ad4e" providerId="ADAL" clId="{A73E0DC1-22D5-4A8A-877E-325E7230E999}" dt="2023-01-31T10:38:48.949" v="3195" actId="27636"/>
          <ac:spMkLst>
            <pc:docMk/>
            <pc:sldMk cId="3670673469" sldId="1984"/>
            <ac:spMk id="3" creationId="{4FC18B40-6547-41EC-8A0E-1C8F40E0A42F}"/>
          </ac:spMkLst>
        </pc:spChg>
      </pc:sldChg>
      <pc:sldChg chg="modSp del mod">
        <pc:chgData name="Yoel Kortick" userId="167978f5-7f40-4909-85d5-d4149554ad4e" providerId="ADAL" clId="{A73E0DC1-22D5-4A8A-877E-325E7230E999}" dt="2023-01-31T10:51:56.424" v="3928" actId="47"/>
        <pc:sldMkLst>
          <pc:docMk/>
          <pc:sldMk cId="2848224856" sldId="1985"/>
        </pc:sldMkLst>
        <pc:spChg chg="mod">
          <ac:chgData name="Yoel Kortick" userId="167978f5-7f40-4909-85d5-d4149554ad4e" providerId="ADAL" clId="{A73E0DC1-22D5-4A8A-877E-325E7230E999}" dt="2023-01-31T10:38:48.952" v="3196" actId="27636"/>
          <ac:spMkLst>
            <pc:docMk/>
            <pc:sldMk cId="2848224856" sldId="1985"/>
            <ac:spMk id="3" creationId="{4FC18B40-6547-41EC-8A0E-1C8F40E0A42F}"/>
          </ac:spMkLst>
        </pc:spChg>
      </pc:sldChg>
      <pc:sldChg chg="modSp del mod">
        <pc:chgData name="Yoel Kortick" userId="167978f5-7f40-4909-85d5-d4149554ad4e" providerId="ADAL" clId="{A73E0DC1-22D5-4A8A-877E-325E7230E999}" dt="2023-01-31T10:51:57.004" v="3929" actId="47"/>
        <pc:sldMkLst>
          <pc:docMk/>
          <pc:sldMk cId="866412869" sldId="1986"/>
        </pc:sldMkLst>
        <pc:spChg chg="mod">
          <ac:chgData name="Yoel Kortick" userId="167978f5-7f40-4909-85d5-d4149554ad4e" providerId="ADAL" clId="{A73E0DC1-22D5-4A8A-877E-325E7230E999}" dt="2023-01-31T10:38:48.955" v="3197" actId="27636"/>
          <ac:spMkLst>
            <pc:docMk/>
            <pc:sldMk cId="866412869" sldId="1986"/>
            <ac:spMk id="3" creationId="{4FC18B40-6547-41EC-8A0E-1C8F40E0A42F}"/>
          </ac:spMkLst>
        </pc:spChg>
      </pc:sldChg>
      <pc:sldChg chg="modSp del mod">
        <pc:chgData name="Yoel Kortick" userId="167978f5-7f40-4909-85d5-d4149554ad4e" providerId="ADAL" clId="{A73E0DC1-22D5-4A8A-877E-325E7230E999}" dt="2023-01-31T10:51:57.493" v="3930" actId="47"/>
        <pc:sldMkLst>
          <pc:docMk/>
          <pc:sldMk cId="1610227774" sldId="1987"/>
        </pc:sldMkLst>
        <pc:spChg chg="mod">
          <ac:chgData name="Yoel Kortick" userId="167978f5-7f40-4909-85d5-d4149554ad4e" providerId="ADAL" clId="{A73E0DC1-22D5-4A8A-877E-325E7230E999}" dt="2023-01-31T10:38:48.958" v="3198" actId="27636"/>
          <ac:spMkLst>
            <pc:docMk/>
            <pc:sldMk cId="1610227774" sldId="1987"/>
            <ac:spMk id="3" creationId="{4FC18B40-6547-41EC-8A0E-1C8F40E0A42F}"/>
          </ac:spMkLst>
        </pc:spChg>
      </pc:sldChg>
      <pc:sldChg chg="modSp del mod">
        <pc:chgData name="Yoel Kortick" userId="167978f5-7f40-4909-85d5-d4149554ad4e" providerId="ADAL" clId="{A73E0DC1-22D5-4A8A-877E-325E7230E999}" dt="2023-01-31T10:51:58.039" v="3931" actId="47"/>
        <pc:sldMkLst>
          <pc:docMk/>
          <pc:sldMk cId="752019304" sldId="1988"/>
        </pc:sldMkLst>
        <pc:spChg chg="mod">
          <ac:chgData name="Yoel Kortick" userId="167978f5-7f40-4909-85d5-d4149554ad4e" providerId="ADAL" clId="{A73E0DC1-22D5-4A8A-877E-325E7230E999}" dt="2023-01-31T10:38:48.962" v="3199" actId="27636"/>
          <ac:spMkLst>
            <pc:docMk/>
            <pc:sldMk cId="752019304" sldId="1988"/>
            <ac:spMk id="3" creationId="{4FC18B40-6547-41EC-8A0E-1C8F40E0A42F}"/>
          </ac:spMkLst>
        </pc:spChg>
      </pc:sldChg>
      <pc:sldChg chg="modSp del mod">
        <pc:chgData name="Yoel Kortick" userId="167978f5-7f40-4909-85d5-d4149554ad4e" providerId="ADAL" clId="{A73E0DC1-22D5-4A8A-877E-325E7230E999}" dt="2023-01-31T10:51:58.649" v="3932" actId="47"/>
        <pc:sldMkLst>
          <pc:docMk/>
          <pc:sldMk cId="1504637800" sldId="1989"/>
        </pc:sldMkLst>
        <pc:spChg chg="mod">
          <ac:chgData name="Yoel Kortick" userId="167978f5-7f40-4909-85d5-d4149554ad4e" providerId="ADAL" clId="{A73E0DC1-22D5-4A8A-877E-325E7230E999}" dt="2023-01-31T10:38:48.965" v="3200" actId="27636"/>
          <ac:spMkLst>
            <pc:docMk/>
            <pc:sldMk cId="1504637800" sldId="1989"/>
            <ac:spMk id="3" creationId="{4FC18B40-6547-41EC-8A0E-1C8F40E0A42F}"/>
          </ac:spMkLst>
        </pc:spChg>
      </pc:sldChg>
      <pc:sldChg chg="modSp del mod">
        <pc:chgData name="Yoel Kortick" userId="167978f5-7f40-4909-85d5-d4149554ad4e" providerId="ADAL" clId="{A73E0DC1-22D5-4A8A-877E-325E7230E999}" dt="2023-01-31T10:51:59.154" v="3933" actId="47"/>
        <pc:sldMkLst>
          <pc:docMk/>
          <pc:sldMk cId="3082116865" sldId="1990"/>
        </pc:sldMkLst>
        <pc:spChg chg="mod">
          <ac:chgData name="Yoel Kortick" userId="167978f5-7f40-4909-85d5-d4149554ad4e" providerId="ADAL" clId="{A73E0DC1-22D5-4A8A-877E-325E7230E999}" dt="2023-01-31T10:38:48.968" v="3201" actId="27636"/>
          <ac:spMkLst>
            <pc:docMk/>
            <pc:sldMk cId="3082116865" sldId="1990"/>
            <ac:spMk id="3" creationId="{4FC18B40-6547-41EC-8A0E-1C8F40E0A42F}"/>
          </ac:spMkLst>
        </pc:spChg>
      </pc:sldChg>
      <pc:sldChg chg="modSp del mod">
        <pc:chgData name="Yoel Kortick" userId="167978f5-7f40-4909-85d5-d4149554ad4e" providerId="ADAL" clId="{A73E0DC1-22D5-4A8A-877E-325E7230E999}" dt="2023-01-31T10:52:00.390" v="3934" actId="47"/>
        <pc:sldMkLst>
          <pc:docMk/>
          <pc:sldMk cId="4213787533" sldId="1991"/>
        </pc:sldMkLst>
        <pc:spChg chg="mod">
          <ac:chgData name="Yoel Kortick" userId="167978f5-7f40-4909-85d5-d4149554ad4e" providerId="ADAL" clId="{A73E0DC1-22D5-4A8A-877E-325E7230E999}" dt="2023-01-31T10:08:01.265" v="2386" actId="27636"/>
          <ac:spMkLst>
            <pc:docMk/>
            <pc:sldMk cId="4213787533" sldId="1991"/>
            <ac:spMk id="3" creationId="{4FC18B40-6547-41EC-8A0E-1C8F40E0A42F}"/>
          </ac:spMkLst>
        </pc:spChg>
      </pc:sldChg>
      <pc:sldChg chg="modSp del mod">
        <pc:chgData name="Yoel Kortick" userId="167978f5-7f40-4909-85d5-d4149554ad4e" providerId="ADAL" clId="{A73E0DC1-22D5-4A8A-877E-325E7230E999}" dt="2023-01-31T10:52:01.382" v="3935" actId="47"/>
        <pc:sldMkLst>
          <pc:docMk/>
          <pc:sldMk cId="3861442776" sldId="1992"/>
        </pc:sldMkLst>
        <pc:spChg chg="mod">
          <ac:chgData name="Yoel Kortick" userId="167978f5-7f40-4909-85d5-d4149554ad4e" providerId="ADAL" clId="{A73E0DC1-22D5-4A8A-877E-325E7230E999}" dt="2023-01-31T10:08:01.265" v="2387" actId="27636"/>
          <ac:spMkLst>
            <pc:docMk/>
            <pc:sldMk cId="3861442776" sldId="1992"/>
            <ac:spMk id="3" creationId="{4FC18B40-6547-41EC-8A0E-1C8F40E0A42F}"/>
          </ac:spMkLst>
        </pc:spChg>
      </pc:sldChg>
      <pc:sldChg chg="modSp del mod">
        <pc:chgData name="Yoel Kortick" userId="167978f5-7f40-4909-85d5-d4149554ad4e" providerId="ADAL" clId="{A73E0DC1-22D5-4A8A-877E-325E7230E999}" dt="2023-01-31T10:52:01.850" v="3936" actId="47"/>
        <pc:sldMkLst>
          <pc:docMk/>
          <pc:sldMk cId="2085975314" sldId="1993"/>
        </pc:sldMkLst>
        <pc:spChg chg="mod">
          <ac:chgData name="Yoel Kortick" userId="167978f5-7f40-4909-85d5-d4149554ad4e" providerId="ADAL" clId="{A73E0DC1-22D5-4A8A-877E-325E7230E999}" dt="2023-01-31T10:08:01.279" v="2388" actId="27636"/>
          <ac:spMkLst>
            <pc:docMk/>
            <pc:sldMk cId="2085975314" sldId="1993"/>
            <ac:spMk id="3" creationId="{4FC18B40-6547-41EC-8A0E-1C8F40E0A42F}"/>
          </ac:spMkLst>
        </pc:spChg>
      </pc:sldChg>
      <pc:sldChg chg="modSp del mod">
        <pc:chgData name="Yoel Kortick" userId="167978f5-7f40-4909-85d5-d4149554ad4e" providerId="ADAL" clId="{A73E0DC1-22D5-4A8A-877E-325E7230E999}" dt="2023-01-31T10:52:02.357" v="3937" actId="47"/>
        <pc:sldMkLst>
          <pc:docMk/>
          <pc:sldMk cId="108558708" sldId="1994"/>
        </pc:sldMkLst>
        <pc:spChg chg="mod">
          <ac:chgData name="Yoel Kortick" userId="167978f5-7f40-4909-85d5-d4149554ad4e" providerId="ADAL" clId="{A73E0DC1-22D5-4A8A-877E-325E7230E999}" dt="2023-01-31T10:08:01.289" v="2389" actId="27636"/>
          <ac:spMkLst>
            <pc:docMk/>
            <pc:sldMk cId="108558708" sldId="1994"/>
            <ac:spMk id="3" creationId="{4FC18B40-6547-41EC-8A0E-1C8F40E0A42F}"/>
          </ac:spMkLst>
        </pc:spChg>
      </pc:sldChg>
      <pc:sldChg chg="modSp">
        <pc:chgData name="Yoel Kortick" userId="167978f5-7f40-4909-85d5-d4149554ad4e" providerId="ADAL" clId="{A73E0DC1-22D5-4A8A-877E-325E7230E999}" dt="2023-01-31T11:08:14.341" v="4612"/>
        <pc:sldMkLst>
          <pc:docMk/>
          <pc:sldMk cId="529348470" sldId="1995"/>
        </pc:sldMkLst>
        <pc:spChg chg="mod">
          <ac:chgData name="Yoel Kortick" userId="167978f5-7f40-4909-85d5-d4149554ad4e" providerId="ADAL" clId="{A73E0DC1-22D5-4A8A-877E-325E7230E999}" dt="2023-01-31T11:08:14.341" v="4612"/>
          <ac:spMkLst>
            <pc:docMk/>
            <pc:sldMk cId="529348470" sldId="1995"/>
            <ac:spMk id="3" creationId="{440E2C51-CB70-4EE1-8E6B-DADCB74DEC44}"/>
          </ac:spMkLst>
        </pc:spChg>
      </pc:sldChg>
      <pc:sldChg chg="modSp mod">
        <pc:chgData name="Yoel Kortick" userId="167978f5-7f40-4909-85d5-d4149554ad4e" providerId="ADAL" clId="{A73E0DC1-22D5-4A8A-877E-325E7230E999}" dt="2023-01-31T11:08:14.341" v="4612"/>
        <pc:sldMkLst>
          <pc:docMk/>
          <pc:sldMk cId="2945707853" sldId="1996"/>
        </pc:sldMkLst>
        <pc:spChg chg="mod">
          <ac:chgData name="Yoel Kortick" userId="167978f5-7f40-4909-85d5-d4149554ad4e" providerId="ADAL" clId="{A73E0DC1-22D5-4A8A-877E-325E7230E999}" dt="2023-01-31T11:08:14.341" v="4612"/>
          <ac:spMkLst>
            <pc:docMk/>
            <pc:sldMk cId="2945707853" sldId="1996"/>
            <ac:spMk id="3" creationId="{4FC18B40-6547-41EC-8A0E-1C8F40E0A42F}"/>
          </ac:spMkLst>
        </pc:spChg>
        <pc:spChg chg="mod">
          <ac:chgData name="Yoel Kortick" userId="167978f5-7f40-4909-85d5-d4149554ad4e" providerId="ADAL" clId="{A73E0DC1-22D5-4A8A-877E-325E7230E999}" dt="2023-01-31T10:55:12.892" v="4228" actId="20577"/>
          <ac:spMkLst>
            <pc:docMk/>
            <pc:sldMk cId="2945707853" sldId="1996"/>
            <ac:spMk id="10" creationId="{19E9D55E-0049-4072-9DC2-48193A586191}"/>
          </ac:spMkLst>
        </pc:spChg>
      </pc:sldChg>
      <pc:sldChg chg="modSp add mod">
        <pc:chgData name="Yoel Kortick" userId="167978f5-7f40-4909-85d5-d4149554ad4e" providerId="ADAL" clId="{A73E0DC1-22D5-4A8A-877E-325E7230E999}" dt="2023-01-31T11:11:32.143" v="4952" actId="20577"/>
        <pc:sldMkLst>
          <pc:docMk/>
          <pc:sldMk cId="1269053929" sldId="1997"/>
        </pc:sldMkLst>
        <pc:spChg chg="mod">
          <ac:chgData name="Yoel Kortick" userId="167978f5-7f40-4909-85d5-d4149554ad4e" providerId="ADAL" clId="{A73E0DC1-22D5-4A8A-877E-325E7230E999}" dt="2023-01-31T11:11:32.143" v="4952" actId="20577"/>
          <ac:spMkLst>
            <pc:docMk/>
            <pc:sldMk cId="1269053929" sldId="1997"/>
            <ac:spMk id="4" creationId="{2490F34D-A7E2-4EA9-8B1A-78371A1F1CD1}"/>
          </ac:spMkLst>
        </pc:spChg>
      </pc:sldChg>
      <pc:sldChg chg="modSp add mod">
        <pc:chgData name="Yoel Kortick" userId="167978f5-7f40-4909-85d5-d4149554ad4e" providerId="ADAL" clId="{A73E0DC1-22D5-4A8A-877E-325E7230E999}" dt="2023-01-31T09:33:33.850" v="1394" actId="6549"/>
        <pc:sldMkLst>
          <pc:docMk/>
          <pc:sldMk cId="2381708409" sldId="1998"/>
        </pc:sldMkLst>
        <pc:spChg chg="mod">
          <ac:chgData name="Yoel Kortick" userId="167978f5-7f40-4909-85d5-d4149554ad4e" providerId="ADAL" clId="{A73E0DC1-22D5-4A8A-877E-325E7230E999}" dt="2023-01-31T09:33:33.850" v="1394" actId="6549"/>
          <ac:spMkLst>
            <pc:docMk/>
            <pc:sldMk cId="2381708409" sldId="1998"/>
            <ac:spMk id="4" creationId="{2490F34D-A7E2-4EA9-8B1A-78371A1F1CD1}"/>
          </ac:spMkLst>
        </pc:spChg>
      </pc:sldChg>
      <pc:sldChg chg="addSp delSp modSp add mod">
        <pc:chgData name="Yoel Kortick" userId="167978f5-7f40-4909-85d5-d4149554ad4e" providerId="ADAL" clId="{A73E0DC1-22D5-4A8A-877E-325E7230E999}" dt="2023-01-31T09:56:01.126" v="2066" actId="208"/>
        <pc:sldMkLst>
          <pc:docMk/>
          <pc:sldMk cId="1356658148" sldId="1999"/>
        </pc:sldMkLst>
        <pc:spChg chg="mod">
          <ac:chgData name="Yoel Kortick" userId="167978f5-7f40-4909-85d5-d4149554ad4e" providerId="ADAL" clId="{A73E0DC1-22D5-4A8A-877E-325E7230E999}" dt="2023-01-31T09:54:33.421" v="2056" actId="404"/>
          <ac:spMkLst>
            <pc:docMk/>
            <pc:sldMk cId="1356658148" sldId="1999"/>
            <ac:spMk id="4" creationId="{2490F34D-A7E2-4EA9-8B1A-78371A1F1CD1}"/>
          </ac:spMkLst>
        </pc:spChg>
        <pc:picChg chg="del">
          <ac:chgData name="Yoel Kortick" userId="167978f5-7f40-4909-85d5-d4149554ad4e" providerId="ADAL" clId="{A73E0DC1-22D5-4A8A-877E-325E7230E999}" dt="2023-01-31T09:54:48.218" v="2058" actId="478"/>
          <ac:picMkLst>
            <pc:docMk/>
            <pc:sldMk cId="1356658148" sldId="1999"/>
            <ac:picMk id="5" creationId="{4DB65D68-8922-7D35-9F8E-F1413AC15B13}"/>
          </ac:picMkLst>
        </pc:picChg>
        <pc:picChg chg="add mod ord">
          <ac:chgData name="Yoel Kortick" userId="167978f5-7f40-4909-85d5-d4149554ad4e" providerId="ADAL" clId="{A73E0DC1-22D5-4A8A-877E-325E7230E999}" dt="2023-01-31T09:56:01.126" v="2066" actId="208"/>
          <ac:picMkLst>
            <pc:docMk/>
            <pc:sldMk cId="1356658148" sldId="1999"/>
            <ac:picMk id="8" creationId="{8734322E-2652-DF87-EE9B-00E3D85C08DA}"/>
          </ac:picMkLst>
        </pc:picChg>
      </pc:sldChg>
      <pc:sldChg chg="addSp delSp modSp add mod">
        <pc:chgData name="Yoel Kortick" userId="167978f5-7f40-4909-85d5-d4149554ad4e" providerId="ADAL" clId="{A73E0DC1-22D5-4A8A-877E-325E7230E999}" dt="2023-01-31T10:03:09.745" v="2138" actId="208"/>
        <pc:sldMkLst>
          <pc:docMk/>
          <pc:sldMk cId="654802575" sldId="2000"/>
        </pc:sldMkLst>
        <pc:spChg chg="mod">
          <ac:chgData name="Yoel Kortick" userId="167978f5-7f40-4909-85d5-d4149554ad4e" providerId="ADAL" clId="{A73E0DC1-22D5-4A8A-877E-325E7230E999}" dt="2023-01-31T09:59:08.829" v="2113" actId="313"/>
          <ac:spMkLst>
            <pc:docMk/>
            <pc:sldMk cId="654802575" sldId="2000"/>
            <ac:spMk id="4" creationId="{2490F34D-A7E2-4EA9-8B1A-78371A1F1CD1}"/>
          </ac:spMkLst>
        </pc:spChg>
        <pc:spChg chg="add mod">
          <ac:chgData name="Yoel Kortick" userId="167978f5-7f40-4909-85d5-d4149554ad4e" providerId="ADAL" clId="{A73E0DC1-22D5-4A8A-877E-325E7230E999}" dt="2023-01-31T10:03:04.351" v="2137" actId="1036"/>
          <ac:spMkLst>
            <pc:docMk/>
            <pc:sldMk cId="654802575" sldId="2000"/>
            <ac:spMk id="9" creationId="{C7E7B312-1507-160A-9565-0D8D44A26723}"/>
          </ac:spMkLst>
        </pc:spChg>
        <pc:spChg chg="add mod">
          <ac:chgData name="Yoel Kortick" userId="167978f5-7f40-4909-85d5-d4149554ad4e" providerId="ADAL" clId="{A73E0DC1-22D5-4A8A-877E-325E7230E999}" dt="2023-01-31T10:03:04.351" v="2137" actId="1036"/>
          <ac:spMkLst>
            <pc:docMk/>
            <pc:sldMk cId="654802575" sldId="2000"/>
            <ac:spMk id="10" creationId="{2786DC50-B70A-0CBF-E981-03CB6CF4462C}"/>
          </ac:spMkLst>
        </pc:spChg>
        <pc:picChg chg="add mod ord">
          <ac:chgData name="Yoel Kortick" userId="167978f5-7f40-4909-85d5-d4149554ad4e" providerId="ADAL" clId="{A73E0DC1-22D5-4A8A-877E-325E7230E999}" dt="2023-01-31T10:03:09.745" v="2138" actId="208"/>
          <ac:picMkLst>
            <pc:docMk/>
            <pc:sldMk cId="654802575" sldId="2000"/>
            <ac:picMk id="5" creationId="{1C7CC8BB-98E6-3AEB-74D5-0104DC3F0F43}"/>
          </ac:picMkLst>
        </pc:picChg>
        <pc:picChg chg="del">
          <ac:chgData name="Yoel Kortick" userId="167978f5-7f40-4909-85d5-d4149554ad4e" providerId="ADAL" clId="{A73E0DC1-22D5-4A8A-877E-325E7230E999}" dt="2023-01-31T10:02:45.132" v="2114" actId="478"/>
          <ac:picMkLst>
            <pc:docMk/>
            <pc:sldMk cId="654802575" sldId="2000"/>
            <ac:picMk id="8" creationId="{8734322E-2652-DF87-EE9B-00E3D85C08DA}"/>
          </ac:picMkLst>
        </pc:picChg>
      </pc:sldChg>
      <pc:sldChg chg="addSp delSp modSp add mod">
        <pc:chgData name="Yoel Kortick" userId="167978f5-7f40-4909-85d5-d4149554ad4e" providerId="ADAL" clId="{A73E0DC1-22D5-4A8A-877E-325E7230E999}" dt="2023-01-31T10:05:57.511" v="2303" actId="208"/>
        <pc:sldMkLst>
          <pc:docMk/>
          <pc:sldMk cId="946172633" sldId="2001"/>
        </pc:sldMkLst>
        <pc:spChg chg="mod">
          <ac:chgData name="Yoel Kortick" userId="167978f5-7f40-4909-85d5-d4149554ad4e" providerId="ADAL" clId="{A73E0DC1-22D5-4A8A-877E-325E7230E999}" dt="2023-01-31T10:04:51.612" v="2279" actId="6549"/>
          <ac:spMkLst>
            <pc:docMk/>
            <pc:sldMk cId="946172633" sldId="2001"/>
            <ac:spMk id="4" creationId="{2490F34D-A7E2-4EA9-8B1A-78371A1F1CD1}"/>
          </ac:spMkLst>
        </pc:spChg>
        <pc:spChg chg="del">
          <ac:chgData name="Yoel Kortick" userId="167978f5-7f40-4909-85d5-d4149554ad4e" providerId="ADAL" clId="{A73E0DC1-22D5-4A8A-877E-325E7230E999}" dt="2023-01-31T10:05:46.556" v="2299" actId="478"/>
          <ac:spMkLst>
            <pc:docMk/>
            <pc:sldMk cId="946172633" sldId="2001"/>
            <ac:spMk id="6" creationId="{6CCB612F-529F-CB16-96C2-2EDE1F6A0A89}"/>
          </ac:spMkLst>
        </pc:spChg>
        <pc:spChg chg="del">
          <ac:chgData name="Yoel Kortick" userId="167978f5-7f40-4909-85d5-d4149554ad4e" providerId="ADAL" clId="{A73E0DC1-22D5-4A8A-877E-325E7230E999}" dt="2023-01-31T10:05:52.712" v="2301" actId="478"/>
          <ac:spMkLst>
            <pc:docMk/>
            <pc:sldMk cId="946172633" sldId="2001"/>
            <ac:spMk id="7" creationId="{B82A8ABB-C6E6-65B7-855A-E84438E22720}"/>
          </ac:spMkLst>
        </pc:spChg>
        <pc:spChg chg="del">
          <ac:chgData name="Yoel Kortick" userId="167978f5-7f40-4909-85d5-d4149554ad4e" providerId="ADAL" clId="{A73E0DC1-22D5-4A8A-877E-325E7230E999}" dt="2023-01-31T10:05:48.887" v="2300" actId="478"/>
          <ac:spMkLst>
            <pc:docMk/>
            <pc:sldMk cId="946172633" sldId="2001"/>
            <ac:spMk id="9" creationId="{C7E7B312-1507-160A-9565-0D8D44A26723}"/>
          </ac:spMkLst>
        </pc:spChg>
        <pc:spChg chg="del">
          <ac:chgData name="Yoel Kortick" userId="167978f5-7f40-4909-85d5-d4149554ad4e" providerId="ADAL" clId="{A73E0DC1-22D5-4A8A-877E-325E7230E999}" dt="2023-01-31T10:05:54.261" v="2302" actId="478"/>
          <ac:spMkLst>
            <pc:docMk/>
            <pc:sldMk cId="946172633" sldId="2001"/>
            <ac:spMk id="10" creationId="{2786DC50-B70A-0CBF-E981-03CB6CF4462C}"/>
          </ac:spMkLst>
        </pc:spChg>
        <pc:picChg chg="del">
          <ac:chgData name="Yoel Kortick" userId="167978f5-7f40-4909-85d5-d4149554ad4e" providerId="ADAL" clId="{A73E0DC1-22D5-4A8A-877E-325E7230E999}" dt="2023-01-31T10:05:26.658" v="2284" actId="478"/>
          <ac:picMkLst>
            <pc:docMk/>
            <pc:sldMk cId="946172633" sldId="2001"/>
            <ac:picMk id="5" creationId="{1C7CC8BB-98E6-3AEB-74D5-0104DC3F0F43}"/>
          </ac:picMkLst>
        </pc:picChg>
        <pc:picChg chg="add del mod">
          <ac:chgData name="Yoel Kortick" userId="167978f5-7f40-4909-85d5-d4149554ad4e" providerId="ADAL" clId="{A73E0DC1-22D5-4A8A-877E-325E7230E999}" dt="2023-01-31T10:05:02.487" v="2283" actId="22"/>
          <ac:picMkLst>
            <pc:docMk/>
            <pc:sldMk cId="946172633" sldId="2001"/>
            <ac:picMk id="8" creationId="{B739C093-0DB3-E0E6-933F-0A6D51B21DB9}"/>
          </ac:picMkLst>
        </pc:picChg>
        <pc:picChg chg="add mod ord">
          <ac:chgData name="Yoel Kortick" userId="167978f5-7f40-4909-85d5-d4149554ad4e" providerId="ADAL" clId="{A73E0DC1-22D5-4A8A-877E-325E7230E999}" dt="2023-01-31T10:05:57.511" v="2303" actId="208"/>
          <ac:picMkLst>
            <pc:docMk/>
            <pc:sldMk cId="946172633" sldId="2001"/>
            <ac:picMk id="12" creationId="{D9861164-6D9A-70A4-278F-9498C9819AEB}"/>
          </ac:picMkLst>
        </pc:picChg>
      </pc:sldChg>
      <pc:sldChg chg="delSp modSp add mod">
        <pc:chgData name="Yoel Kortick" userId="167978f5-7f40-4909-85d5-d4149554ad4e" providerId="ADAL" clId="{A73E0DC1-22D5-4A8A-877E-325E7230E999}" dt="2023-01-31T10:26:06.712" v="2533" actId="14100"/>
        <pc:sldMkLst>
          <pc:docMk/>
          <pc:sldMk cId="2251509354" sldId="2002"/>
        </pc:sldMkLst>
        <pc:spChg chg="mod">
          <ac:chgData name="Yoel Kortick" userId="167978f5-7f40-4909-85d5-d4149554ad4e" providerId="ADAL" clId="{A73E0DC1-22D5-4A8A-877E-325E7230E999}" dt="2023-01-31T10:26:06.712" v="2533" actId="14100"/>
          <ac:spMkLst>
            <pc:docMk/>
            <pc:sldMk cId="2251509354" sldId="2002"/>
            <ac:spMk id="4" creationId="{2490F34D-A7E2-4EA9-8B1A-78371A1F1CD1}"/>
          </ac:spMkLst>
        </pc:spChg>
        <pc:picChg chg="del">
          <ac:chgData name="Yoel Kortick" userId="167978f5-7f40-4909-85d5-d4149554ad4e" providerId="ADAL" clId="{A73E0DC1-22D5-4A8A-877E-325E7230E999}" dt="2023-01-31T10:25:19.229" v="2526" actId="478"/>
          <ac:picMkLst>
            <pc:docMk/>
            <pc:sldMk cId="2251509354" sldId="2002"/>
            <ac:picMk id="12" creationId="{D9861164-6D9A-70A4-278F-9498C9819AEB}"/>
          </ac:picMkLst>
        </pc:picChg>
      </pc:sldChg>
      <pc:sldChg chg="modSp add mod">
        <pc:chgData name="Yoel Kortick" userId="167978f5-7f40-4909-85d5-d4149554ad4e" providerId="ADAL" clId="{A73E0DC1-22D5-4A8A-877E-325E7230E999}" dt="2023-01-31T11:08:14.341" v="4612"/>
        <pc:sldMkLst>
          <pc:docMk/>
          <pc:sldMk cId="130197306" sldId="2003"/>
        </pc:sldMkLst>
        <pc:spChg chg="mod">
          <ac:chgData name="Yoel Kortick" userId="167978f5-7f40-4909-85d5-d4149554ad4e" providerId="ADAL" clId="{A73E0DC1-22D5-4A8A-877E-325E7230E999}" dt="2023-01-31T11:08:14.341" v="4612"/>
          <ac:spMkLst>
            <pc:docMk/>
            <pc:sldMk cId="130197306" sldId="2003"/>
            <ac:spMk id="3" creationId="{4FC18B40-6547-41EC-8A0E-1C8F40E0A42F}"/>
          </ac:spMkLst>
        </pc:spChg>
        <pc:spChg chg="mod">
          <ac:chgData name="Yoel Kortick" userId="167978f5-7f40-4909-85d5-d4149554ad4e" providerId="ADAL" clId="{A73E0DC1-22D5-4A8A-877E-325E7230E999}" dt="2023-01-31T11:00:38.219" v="4555" actId="20577"/>
          <ac:spMkLst>
            <pc:docMk/>
            <pc:sldMk cId="130197306" sldId="2003"/>
            <ac:spMk id="10" creationId="{19E9D55E-0049-4072-9DC2-48193A586191}"/>
          </ac:spMkLst>
        </pc:spChg>
      </pc:sldChg>
      <pc:sldChg chg="addSp modSp add mod">
        <pc:chgData name="Yoel Kortick" userId="167978f5-7f40-4909-85d5-d4149554ad4e" providerId="ADAL" clId="{A73E0DC1-22D5-4A8A-877E-325E7230E999}" dt="2023-01-31T11:08:14.341" v="4612"/>
        <pc:sldMkLst>
          <pc:docMk/>
          <pc:sldMk cId="841814455" sldId="2004"/>
        </pc:sldMkLst>
        <pc:spChg chg="mod">
          <ac:chgData name="Yoel Kortick" userId="167978f5-7f40-4909-85d5-d4149554ad4e" providerId="ADAL" clId="{A73E0DC1-22D5-4A8A-877E-325E7230E999}" dt="2023-01-31T11:08:14.341" v="4612"/>
          <ac:spMkLst>
            <pc:docMk/>
            <pc:sldMk cId="841814455" sldId="2004"/>
            <ac:spMk id="3" creationId="{4FC18B40-6547-41EC-8A0E-1C8F40E0A42F}"/>
          </ac:spMkLst>
        </pc:spChg>
        <pc:spChg chg="add">
          <ac:chgData name="Yoel Kortick" userId="167978f5-7f40-4909-85d5-d4149554ad4e" providerId="ADAL" clId="{A73E0DC1-22D5-4A8A-877E-325E7230E999}" dt="2023-01-31T10:58:40.979" v="4493" actId="11529"/>
          <ac:spMkLst>
            <pc:docMk/>
            <pc:sldMk cId="841814455" sldId="2004"/>
            <ac:spMk id="5" creationId="{C116341A-F81D-8FDC-DCD9-B8423A27A9FA}"/>
          </ac:spMkLst>
        </pc:spChg>
        <pc:spChg chg="add">
          <ac:chgData name="Yoel Kortick" userId="167978f5-7f40-4909-85d5-d4149554ad4e" providerId="ADAL" clId="{A73E0DC1-22D5-4A8A-877E-325E7230E999}" dt="2023-01-31T10:58:49.223" v="4494" actId="11529"/>
          <ac:spMkLst>
            <pc:docMk/>
            <pc:sldMk cId="841814455" sldId="2004"/>
            <ac:spMk id="6" creationId="{6E7150AE-7A9A-1BFE-FC61-AC564FA3771C}"/>
          </ac:spMkLst>
        </pc:spChg>
        <pc:spChg chg="mod">
          <ac:chgData name="Yoel Kortick" userId="167978f5-7f40-4909-85d5-d4149554ad4e" providerId="ADAL" clId="{A73E0DC1-22D5-4A8A-877E-325E7230E999}" dt="2023-01-31T10:58:20.533" v="4487" actId="20577"/>
          <ac:spMkLst>
            <pc:docMk/>
            <pc:sldMk cId="841814455" sldId="2004"/>
            <ac:spMk id="10" creationId="{19E9D55E-0049-4072-9DC2-48193A586191}"/>
          </ac:spMkLst>
        </pc:spChg>
        <pc:picChg chg="add mod ord">
          <ac:chgData name="Yoel Kortick" userId="167978f5-7f40-4909-85d5-d4149554ad4e" providerId="ADAL" clId="{A73E0DC1-22D5-4A8A-877E-325E7230E999}" dt="2023-01-31T10:58:30.157" v="4492" actId="167"/>
          <ac:picMkLst>
            <pc:docMk/>
            <pc:sldMk cId="841814455" sldId="2004"/>
            <ac:picMk id="4" creationId="{25767502-AEAB-8241-1A29-3E2F354F1C0A}"/>
          </ac:picMkLst>
        </pc:picChg>
      </pc:sldChg>
      <pc:sldChg chg="addSp delSp modSp add mod">
        <pc:chgData name="Yoel Kortick" userId="167978f5-7f40-4909-85d5-d4149554ad4e" providerId="ADAL" clId="{A73E0DC1-22D5-4A8A-877E-325E7230E999}" dt="2023-01-31T11:08:14.341" v="4612"/>
        <pc:sldMkLst>
          <pc:docMk/>
          <pc:sldMk cId="1343478844" sldId="2005"/>
        </pc:sldMkLst>
        <pc:spChg chg="mod">
          <ac:chgData name="Yoel Kortick" userId="167978f5-7f40-4909-85d5-d4149554ad4e" providerId="ADAL" clId="{A73E0DC1-22D5-4A8A-877E-325E7230E999}" dt="2023-01-31T11:08:14.341" v="4612"/>
          <ac:spMkLst>
            <pc:docMk/>
            <pc:sldMk cId="1343478844" sldId="2005"/>
            <ac:spMk id="3" creationId="{4FC18B40-6547-41EC-8A0E-1C8F40E0A42F}"/>
          </ac:spMkLst>
        </pc:spChg>
        <pc:spChg chg="mod">
          <ac:chgData name="Yoel Kortick" userId="167978f5-7f40-4909-85d5-d4149554ad4e" providerId="ADAL" clId="{A73E0DC1-22D5-4A8A-877E-325E7230E999}" dt="2023-01-31T11:00:01.080" v="4548" actId="14100"/>
          <ac:spMkLst>
            <pc:docMk/>
            <pc:sldMk cId="1343478844" sldId="2005"/>
            <ac:spMk id="5" creationId="{C116341A-F81D-8FDC-DCD9-B8423A27A9FA}"/>
          </ac:spMkLst>
        </pc:spChg>
        <pc:spChg chg="del">
          <ac:chgData name="Yoel Kortick" userId="167978f5-7f40-4909-85d5-d4149554ad4e" providerId="ADAL" clId="{A73E0DC1-22D5-4A8A-877E-325E7230E999}" dt="2023-01-31T11:00:05.560" v="4549" actId="478"/>
          <ac:spMkLst>
            <pc:docMk/>
            <pc:sldMk cId="1343478844" sldId="2005"/>
            <ac:spMk id="6" creationId="{6E7150AE-7A9A-1BFE-FC61-AC564FA3771C}"/>
          </ac:spMkLst>
        </pc:spChg>
        <pc:spChg chg="mod">
          <ac:chgData name="Yoel Kortick" userId="167978f5-7f40-4909-85d5-d4149554ad4e" providerId="ADAL" clId="{A73E0DC1-22D5-4A8A-877E-325E7230E999}" dt="2023-01-31T10:59:47.972" v="4544" actId="313"/>
          <ac:spMkLst>
            <pc:docMk/>
            <pc:sldMk cId="1343478844" sldId="2005"/>
            <ac:spMk id="10" creationId="{19E9D55E-0049-4072-9DC2-48193A586191}"/>
          </ac:spMkLst>
        </pc:spChg>
        <pc:picChg chg="del">
          <ac:chgData name="Yoel Kortick" userId="167978f5-7f40-4909-85d5-d4149554ad4e" providerId="ADAL" clId="{A73E0DC1-22D5-4A8A-877E-325E7230E999}" dt="2023-01-31T10:59:32.674" v="4497" actId="478"/>
          <ac:picMkLst>
            <pc:docMk/>
            <pc:sldMk cId="1343478844" sldId="2005"/>
            <ac:picMk id="4" creationId="{25767502-AEAB-8241-1A29-3E2F354F1C0A}"/>
          </ac:picMkLst>
        </pc:picChg>
        <pc:picChg chg="add mod ord">
          <ac:chgData name="Yoel Kortick" userId="167978f5-7f40-4909-85d5-d4149554ad4e" providerId="ADAL" clId="{A73E0DC1-22D5-4A8A-877E-325E7230E999}" dt="2023-01-31T10:59:53.901" v="4546" actId="167"/>
          <ac:picMkLst>
            <pc:docMk/>
            <pc:sldMk cId="1343478844" sldId="2005"/>
            <ac:picMk id="7" creationId="{BD2D06A9-E0CA-E007-0CC3-CA0C5E2E966D}"/>
          </ac:picMkLst>
        </pc:picChg>
      </pc:sldChg>
      <pc:sldChg chg="addSp delSp modSp add mod">
        <pc:chgData name="Yoel Kortick" userId="167978f5-7f40-4909-85d5-d4149554ad4e" providerId="ADAL" clId="{A73E0DC1-22D5-4A8A-877E-325E7230E999}" dt="2023-01-31T11:08:14.341" v="4612"/>
        <pc:sldMkLst>
          <pc:docMk/>
          <pc:sldMk cId="2340199546" sldId="2006"/>
        </pc:sldMkLst>
        <pc:spChg chg="mod">
          <ac:chgData name="Yoel Kortick" userId="167978f5-7f40-4909-85d5-d4149554ad4e" providerId="ADAL" clId="{A73E0DC1-22D5-4A8A-877E-325E7230E999}" dt="2023-01-31T11:08:14.341" v="4612"/>
          <ac:spMkLst>
            <pc:docMk/>
            <pc:sldMk cId="2340199546" sldId="2006"/>
            <ac:spMk id="3" creationId="{4FC18B40-6547-41EC-8A0E-1C8F40E0A42F}"/>
          </ac:spMkLst>
        </pc:spChg>
        <pc:spChg chg="mod">
          <ac:chgData name="Yoel Kortick" userId="167978f5-7f40-4909-85d5-d4149554ad4e" providerId="ADAL" clId="{A73E0DC1-22D5-4A8A-877E-325E7230E999}" dt="2023-01-31T11:02:32.657" v="4568" actId="14100"/>
          <ac:spMkLst>
            <pc:docMk/>
            <pc:sldMk cId="2340199546" sldId="2006"/>
            <ac:spMk id="5" creationId="{C116341A-F81D-8FDC-DCD9-B8423A27A9FA}"/>
          </ac:spMkLst>
        </pc:spChg>
        <pc:spChg chg="mod">
          <ac:chgData name="Yoel Kortick" userId="167978f5-7f40-4909-85d5-d4149554ad4e" providerId="ADAL" clId="{A73E0DC1-22D5-4A8A-877E-325E7230E999}" dt="2023-01-31T11:00:54.177" v="4560" actId="20577"/>
          <ac:spMkLst>
            <pc:docMk/>
            <pc:sldMk cId="2340199546" sldId="2006"/>
            <ac:spMk id="10" creationId="{19E9D55E-0049-4072-9DC2-48193A586191}"/>
          </ac:spMkLst>
        </pc:spChg>
        <pc:picChg chg="add mod ord">
          <ac:chgData name="Yoel Kortick" userId="167978f5-7f40-4909-85d5-d4149554ad4e" providerId="ADAL" clId="{A73E0DC1-22D5-4A8A-877E-325E7230E999}" dt="2023-01-31T11:02:30.298" v="4567" actId="167"/>
          <ac:picMkLst>
            <pc:docMk/>
            <pc:sldMk cId="2340199546" sldId="2006"/>
            <ac:picMk id="4" creationId="{5776B4F1-3C4D-1CF6-F52C-B7454B81C6A2}"/>
          </ac:picMkLst>
        </pc:picChg>
        <pc:picChg chg="del">
          <ac:chgData name="Yoel Kortick" userId="167978f5-7f40-4909-85d5-d4149554ad4e" providerId="ADAL" clId="{A73E0DC1-22D5-4A8A-877E-325E7230E999}" dt="2023-01-31T11:01:53.082" v="4561" actId="478"/>
          <ac:picMkLst>
            <pc:docMk/>
            <pc:sldMk cId="2340199546" sldId="2006"/>
            <ac:picMk id="7" creationId="{BD2D06A9-E0CA-E007-0CC3-CA0C5E2E966D}"/>
          </ac:picMkLst>
        </pc:picChg>
      </pc:sldChg>
      <pc:sldChg chg="addSp delSp modSp add mod">
        <pc:chgData name="Yoel Kortick" userId="167978f5-7f40-4909-85d5-d4149554ad4e" providerId="ADAL" clId="{A73E0DC1-22D5-4A8A-877E-325E7230E999}" dt="2023-01-31T11:08:14.341" v="4612"/>
        <pc:sldMkLst>
          <pc:docMk/>
          <pc:sldMk cId="3471335470" sldId="2007"/>
        </pc:sldMkLst>
        <pc:spChg chg="mod">
          <ac:chgData name="Yoel Kortick" userId="167978f5-7f40-4909-85d5-d4149554ad4e" providerId="ADAL" clId="{A73E0DC1-22D5-4A8A-877E-325E7230E999}" dt="2023-01-31T11:08:14.341" v="4612"/>
          <ac:spMkLst>
            <pc:docMk/>
            <pc:sldMk cId="3471335470" sldId="2007"/>
            <ac:spMk id="3" creationId="{4FC18B40-6547-41EC-8A0E-1C8F40E0A42F}"/>
          </ac:spMkLst>
        </pc:spChg>
        <pc:spChg chg="mod">
          <ac:chgData name="Yoel Kortick" userId="167978f5-7f40-4909-85d5-d4149554ad4e" providerId="ADAL" clId="{A73E0DC1-22D5-4A8A-877E-325E7230E999}" dt="2023-01-31T11:04:37.915" v="4589" actId="14100"/>
          <ac:spMkLst>
            <pc:docMk/>
            <pc:sldMk cId="3471335470" sldId="2007"/>
            <ac:spMk id="5" creationId="{C116341A-F81D-8FDC-DCD9-B8423A27A9FA}"/>
          </ac:spMkLst>
        </pc:spChg>
        <pc:spChg chg="mod">
          <ac:chgData name="Yoel Kortick" userId="167978f5-7f40-4909-85d5-d4149554ad4e" providerId="ADAL" clId="{A73E0DC1-22D5-4A8A-877E-325E7230E999}" dt="2023-01-31T11:03:04.425" v="4577" actId="6549"/>
          <ac:spMkLst>
            <pc:docMk/>
            <pc:sldMk cId="3471335470" sldId="2007"/>
            <ac:spMk id="10" creationId="{19E9D55E-0049-4072-9DC2-48193A586191}"/>
          </ac:spMkLst>
        </pc:spChg>
        <pc:picChg chg="del">
          <ac:chgData name="Yoel Kortick" userId="167978f5-7f40-4909-85d5-d4149554ad4e" providerId="ADAL" clId="{A73E0DC1-22D5-4A8A-877E-325E7230E999}" dt="2023-01-31T11:03:07.538" v="4578" actId="478"/>
          <ac:picMkLst>
            <pc:docMk/>
            <pc:sldMk cId="3471335470" sldId="2007"/>
            <ac:picMk id="4" creationId="{5776B4F1-3C4D-1CF6-F52C-B7454B81C6A2}"/>
          </ac:picMkLst>
        </pc:picChg>
        <pc:picChg chg="add mod ord">
          <ac:chgData name="Yoel Kortick" userId="167978f5-7f40-4909-85d5-d4149554ad4e" providerId="ADAL" clId="{A73E0DC1-22D5-4A8A-877E-325E7230E999}" dt="2023-01-31T11:04:43.559" v="4590" actId="208"/>
          <ac:picMkLst>
            <pc:docMk/>
            <pc:sldMk cId="3471335470" sldId="2007"/>
            <ac:picMk id="6" creationId="{159DA54F-E7AA-C0DB-8A58-2A4338253539}"/>
          </ac:picMkLst>
        </pc:picChg>
      </pc:sldChg>
      <pc:sldChg chg="addSp delSp modSp add mod">
        <pc:chgData name="Yoel Kortick" userId="167978f5-7f40-4909-85d5-d4149554ad4e" providerId="ADAL" clId="{A73E0DC1-22D5-4A8A-877E-325E7230E999}" dt="2023-01-31T11:08:14.341" v="4612"/>
        <pc:sldMkLst>
          <pc:docMk/>
          <pc:sldMk cId="4253246006" sldId="2008"/>
        </pc:sldMkLst>
        <pc:spChg chg="mod">
          <ac:chgData name="Yoel Kortick" userId="167978f5-7f40-4909-85d5-d4149554ad4e" providerId="ADAL" clId="{A73E0DC1-22D5-4A8A-877E-325E7230E999}" dt="2023-01-31T11:08:14.341" v="4612"/>
          <ac:spMkLst>
            <pc:docMk/>
            <pc:sldMk cId="4253246006" sldId="2008"/>
            <ac:spMk id="3" creationId="{4FC18B40-6547-41EC-8A0E-1C8F40E0A42F}"/>
          </ac:spMkLst>
        </pc:spChg>
        <pc:spChg chg="mod">
          <ac:chgData name="Yoel Kortick" userId="167978f5-7f40-4909-85d5-d4149554ad4e" providerId="ADAL" clId="{A73E0DC1-22D5-4A8A-877E-325E7230E999}" dt="2023-01-31T11:07:24.263" v="4609" actId="14100"/>
          <ac:spMkLst>
            <pc:docMk/>
            <pc:sldMk cId="4253246006" sldId="2008"/>
            <ac:spMk id="5" creationId="{C116341A-F81D-8FDC-DCD9-B8423A27A9FA}"/>
          </ac:spMkLst>
        </pc:spChg>
        <pc:spChg chg="mod">
          <ac:chgData name="Yoel Kortick" userId="167978f5-7f40-4909-85d5-d4149554ad4e" providerId="ADAL" clId="{A73E0DC1-22D5-4A8A-877E-325E7230E999}" dt="2023-01-31T11:05:12.374" v="4605" actId="20577"/>
          <ac:spMkLst>
            <pc:docMk/>
            <pc:sldMk cId="4253246006" sldId="2008"/>
            <ac:spMk id="10" creationId="{19E9D55E-0049-4072-9DC2-48193A586191}"/>
          </ac:spMkLst>
        </pc:spChg>
        <pc:picChg chg="add mod ord">
          <ac:chgData name="Yoel Kortick" userId="167978f5-7f40-4909-85d5-d4149554ad4e" providerId="ADAL" clId="{A73E0DC1-22D5-4A8A-877E-325E7230E999}" dt="2023-01-31T11:07:28.620" v="4611" actId="167"/>
          <ac:picMkLst>
            <pc:docMk/>
            <pc:sldMk cId="4253246006" sldId="2008"/>
            <ac:picMk id="4" creationId="{66B87EA8-3110-D7F0-E2A7-1A8AE7348A7C}"/>
          </ac:picMkLst>
        </pc:picChg>
        <pc:picChg chg="del">
          <ac:chgData name="Yoel Kortick" userId="167978f5-7f40-4909-85d5-d4149554ad4e" providerId="ADAL" clId="{A73E0DC1-22D5-4A8A-877E-325E7230E999}" dt="2023-01-31T11:07:17.006" v="4606" actId="478"/>
          <ac:picMkLst>
            <pc:docMk/>
            <pc:sldMk cId="4253246006" sldId="2008"/>
            <ac:picMk id="6" creationId="{159DA54F-E7AA-C0DB-8A58-2A4338253539}"/>
          </ac:picMkLst>
        </pc:picChg>
      </pc:sldChg>
      <pc:sldChg chg="modSp add mod">
        <pc:chgData name="Yoel Kortick" userId="167978f5-7f40-4909-85d5-d4149554ad4e" providerId="ADAL" clId="{A73E0DC1-22D5-4A8A-877E-325E7230E999}" dt="2023-01-31T11:10:23.645" v="4842" actId="20577"/>
        <pc:sldMkLst>
          <pc:docMk/>
          <pc:sldMk cId="421026720" sldId="2009"/>
        </pc:sldMkLst>
        <pc:spChg chg="mod">
          <ac:chgData name="Yoel Kortick" userId="167978f5-7f40-4909-85d5-d4149554ad4e" providerId="ADAL" clId="{A73E0DC1-22D5-4A8A-877E-325E7230E999}" dt="2023-01-31T11:10:23.645" v="4842" actId="20577"/>
          <ac:spMkLst>
            <pc:docMk/>
            <pc:sldMk cId="421026720" sldId="2009"/>
            <ac:spMk id="4" creationId="{2490F34D-A7E2-4EA9-8B1A-78371A1F1CD1}"/>
          </ac:spMkLst>
        </pc:spChg>
      </pc:sldChg>
    </pc:docChg>
  </pc:docChgLst>
  <pc:docChgLst>
    <pc:chgData name="Yoel Kortick" userId="167978f5-7f40-4909-85d5-d4149554ad4e" providerId="ADAL" clId="{D3FB95A5-F073-41EC-B403-533C8A3F2C61}"/>
    <pc:docChg chg="undo custSel addSld delSld modSld sldOrd">
      <pc:chgData name="Yoel Kortick" userId="167978f5-7f40-4909-85d5-d4149554ad4e" providerId="ADAL" clId="{D3FB95A5-F073-41EC-B403-533C8A3F2C61}" dt="2024-01-10T13:02:43.501" v="3377"/>
      <pc:docMkLst>
        <pc:docMk/>
      </pc:docMkLst>
      <pc:sldChg chg="modSp mod">
        <pc:chgData name="Yoel Kortick" userId="167978f5-7f40-4909-85d5-d4149554ad4e" providerId="ADAL" clId="{D3FB95A5-F073-41EC-B403-533C8A3F2C61}" dt="2024-01-10T12:22:07.478" v="2712" actId="20577"/>
        <pc:sldMkLst>
          <pc:docMk/>
          <pc:sldMk cId="3267142644" sldId="1724"/>
        </pc:sldMkLst>
        <pc:spChg chg="mod">
          <ac:chgData name="Yoel Kortick" userId="167978f5-7f40-4909-85d5-d4149554ad4e" providerId="ADAL" clId="{D3FB95A5-F073-41EC-B403-533C8A3F2C61}" dt="2024-01-10T12:22:07.478" v="2712" actId="20577"/>
          <ac:spMkLst>
            <pc:docMk/>
            <pc:sldMk cId="3267142644" sldId="1724"/>
            <ac:spMk id="63" creationId="{2818E309-CE24-45E0-8F37-EFD6121F7540}"/>
          </ac:spMkLst>
        </pc:spChg>
      </pc:sldChg>
      <pc:sldChg chg="modSp">
        <pc:chgData name="Yoel Kortick" userId="167978f5-7f40-4909-85d5-d4149554ad4e" providerId="ADAL" clId="{D3FB95A5-F073-41EC-B403-533C8A3F2C61}" dt="2024-01-10T05:09:24.498" v="1"/>
        <pc:sldMkLst>
          <pc:docMk/>
          <pc:sldMk cId="3301537159" sldId="1783"/>
        </pc:sldMkLst>
        <pc:spChg chg="mod">
          <ac:chgData name="Yoel Kortick" userId="167978f5-7f40-4909-85d5-d4149554ad4e" providerId="ADAL" clId="{D3FB95A5-F073-41EC-B403-533C8A3F2C61}" dt="2024-01-10T05:09:24.498" v="1"/>
          <ac:spMkLst>
            <pc:docMk/>
            <pc:sldMk cId="3301537159" sldId="1783"/>
            <ac:spMk id="3" creationId="{440E2C51-CB70-4EE1-8E6B-DADCB74DEC44}"/>
          </ac:spMkLst>
        </pc:spChg>
      </pc:sldChg>
      <pc:sldChg chg="modSp">
        <pc:chgData name="Yoel Kortick" userId="167978f5-7f40-4909-85d5-d4149554ad4e" providerId="ADAL" clId="{D3FB95A5-F073-41EC-B403-533C8A3F2C61}" dt="2024-01-10T05:14:19.104" v="87"/>
        <pc:sldMkLst>
          <pc:docMk/>
          <pc:sldMk cId="1078410933" sldId="1792"/>
        </pc:sldMkLst>
        <pc:spChg chg="mod">
          <ac:chgData name="Yoel Kortick" userId="167978f5-7f40-4909-85d5-d4149554ad4e" providerId="ADAL" clId="{D3FB95A5-F073-41EC-B403-533C8A3F2C61}" dt="2024-01-10T05:14:19.104" v="87"/>
          <ac:spMkLst>
            <pc:docMk/>
            <pc:sldMk cId="1078410933" sldId="1792"/>
            <ac:spMk id="3" creationId="{440E2C51-CB70-4EE1-8E6B-DADCB74DEC44}"/>
          </ac:spMkLst>
        </pc:spChg>
      </pc:sldChg>
      <pc:sldChg chg="modSp mod">
        <pc:chgData name="Yoel Kortick" userId="167978f5-7f40-4909-85d5-d4149554ad4e" providerId="ADAL" clId="{D3FB95A5-F073-41EC-B403-533C8A3F2C61}" dt="2024-01-10T13:02:43.501" v="3377"/>
        <pc:sldMkLst>
          <pc:docMk/>
          <pc:sldMk cId="4132155335" sldId="1793"/>
        </pc:sldMkLst>
        <pc:spChg chg="mod">
          <ac:chgData name="Yoel Kortick" userId="167978f5-7f40-4909-85d5-d4149554ad4e" providerId="ADAL" clId="{D3FB95A5-F073-41EC-B403-533C8A3F2C61}" dt="2024-01-10T05:14:19.104" v="87"/>
          <ac:spMkLst>
            <pc:docMk/>
            <pc:sldMk cId="4132155335" sldId="1793"/>
            <ac:spMk id="3" creationId="{4FC18B40-6547-41EC-8A0E-1C8F40E0A42F}"/>
          </ac:spMkLst>
        </pc:spChg>
        <pc:spChg chg="mod">
          <ac:chgData name="Yoel Kortick" userId="167978f5-7f40-4909-85d5-d4149554ad4e" providerId="ADAL" clId="{D3FB95A5-F073-41EC-B403-533C8A3F2C61}" dt="2024-01-10T13:02:43.501" v="3377"/>
          <ac:spMkLst>
            <pc:docMk/>
            <pc:sldMk cId="4132155335" sldId="1793"/>
            <ac:spMk id="4" creationId="{2490F34D-A7E2-4EA9-8B1A-78371A1F1CD1}"/>
          </ac:spMkLst>
        </pc:spChg>
      </pc:sldChg>
      <pc:sldChg chg="modSp mod">
        <pc:chgData name="Yoel Kortick" userId="167978f5-7f40-4909-85d5-d4149554ad4e" providerId="ADAL" clId="{D3FB95A5-F073-41EC-B403-533C8A3F2C61}" dt="2024-01-10T13:02:43.501" v="3377"/>
        <pc:sldMkLst>
          <pc:docMk/>
          <pc:sldMk cId="3828660448" sldId="1918"/>
        </pc:sldMkLst>
        <pc:spChg chg="mod">
          <ac:chgData name="Yoel Kortick" userId="167978f5-7f40-4909-85d5-d4149554ad4e" providerId="ADAL" clId="{D3FB95A5-F073-41EC-B403-533C8A3F2C61}" dt="2024-01-10T05:41:51.266" v="489"/>
          <ac:spMkLst>
            <pc:docMk/>
            <pc:sldMk cId="3828660448" sldId="1918"/>
            <ac:spMk id="3" creationId="{4FC18B40-6547-41EC-8A0E-1C8F40E0A42F}"/>
          </ac:spMkLst>
        </pc:spChg>
        <pc:spChg chg="mod">
          <ac:chgData name="Yoel Kortick" userId="167978f5-7f40-4909-85d5-d4149554ad4e" providerId="ADAL" clId="{D3FB95A5-F073-41EC-B403-533C8A3F2C61}" dt="2024-01-10T13:02:43.501" v="3377"/>
          <ac:spMkLst>
            <pc:docMk/>
            <pc:sldMk cId="3828660448" sldId="1918"/>
            <ac:spMk id="4" creationId="{2490F34D-A7E2-4EA9-8B1A-78371A1F1CD1}"/>
          </ac:spMkLst>
        </pc:spChg>
      </pc:sldChg>
      <pc:sldChg chg="addSp delSp modSp mod">
        <pc:chgData name="Yoel Kortick" userId="167978f5-7f40-4909-85d5-d4149554ad4e" providerId="ADAL" clId="{D3FB95A5-F073-41EC-B403-533C8A3F2C61}" dt="2024-01-10T13:02:43.501" v="3377"/>
        <pc:sldMkLst>
          <pc:docMk/>
          <pc:sldMk cId="155175924" sldId="1922"/>
        </pc:sldMkLst>
        <pc:spChg chg="mod">
          <ac:chgData name="Yoel Kortick" userId="167978f5-7f40-4909-85d5-d4149554ad4e" providerId="ADAL" clId="{D3FB95A5-F073-41EC-B403-533C8A3F2C61}" dt="2024-01-10T11:08:41.160" v="2016"/>
          <ac:spMkLst>
            <pc:docMk/>
            <pc:sldMk cId="155175924" sldId="1922"/>
            <ac:spMk id="3" creationId="{4FC18B40-6547-41EC-8A0E-1C8F40E0A42F}"/>
          </ac:spMkLst>
        </pc:spChg>
        <pc:spChg chg="del">
          <ac:chgData name="Yoel Kortick" userId="167978f5-7f40-4909-85d5-d4149554ad4e" providerId="ADAL" clId="{D3FB95A5-F073-41EC-B403-533C8A3F2C61}" dt="2024-01-10T11:08:50.519" v="2018" actId="478"/>
          <ac:spMkLst>
            <pc:docMk/>
            <pc:sldMk cId="155175924" sldId="1922"/>
            <ac:spMk id="6" creationId="{58F6F825-544C-358B-F14D-E6212317A7D8}"/>
          </ac:spMkLst>
        </pc:spChg>
        <pc:spChg chg="del">
          <ac:chgData name="Yoel Kortick" userId="167978f5-7f40-4909-85d5-d4149554ad4e" providerId="ADAL" clId="{D3FB95A5-F073-41EC-B403-533C8A3F2C61}" dt="2024-01-10T11:08:50.519" v="2018" actId="478"/>
          <ac:spMkLst>
            <pc:docMk/>
            <pc:sldMk cId="155175924" sldId="1922"/>
            <ac:spMk id="7" creationId="{4488515D-184C-6DD4-06E6-D69C101F9DCF}"/>
          </ac:spMkLst>
        </pc:spChg>
        <pc:spChg chg="mod">
          <ac:chgData name="Yoel Kortick" userId="167978f5-7f40-4909-85d5-d4149554ad4e" providerId="ADAL" clId="{D3FB95A5-F073-41EC-B403-533C8A3F2C61}" dt="2024-01-10T13:02:43.501" v="3377"/>
          <ac:spMkLst>
            <pc:docMk/>
            <pc:sldMk cId="155175924" sldId="1922"/>
            <ac:spMk id="10" creationId="{19E9D55E-0049-4072-9DC2-48193A586191}"/>
          </ac:spMkLst>
        </pc:spChg>
        <pc:picChg chg="del">
          <ac:chgData name="Yoel Kortick" userId="167978f5-7f40-4909-85d5-d4149554ad4e" providerId="ADAL" clId="{D3FB95A5-F073-41EC-B403-533C8A3F2C61}" dt="2024-01-10T11:08:47.454" v="2017" actId="478"/>
          <ac:picMkLst>
            <pc:docMk/>
            <pc:sldMk cId="155175924" sldId="1922"/>
            <ac:picMk id="4" creationId="{48A27DBB-C855-DFD5-7082-D1DD738B77C7}"/>
          </ac:picMkLst>
        </pc:picChg>
        <pc:picChg chg="add del">
          <ac:chgData name="Yoel Kortick" userId="167978f5-7f40-4909-85d5-d4149554ad4e" providerId="ADAL" clId="{D3FB95A5-F073-41EC-B403-533C8A3F2C61}" dt="2024-01-10T12:01:10.294" v="2164" actId="22"/>
          <ac:picMkLst>
            <pc:docMk/>
            <pc:sldMk cId="155175924" sldId="1922"/>
            <ac:picMk id="4" creationId="{D344ADEE-3770-8DC6-0FBE-9DB633671326}"/>
          </ac:picMkLst>
        </pc:picChg>
        <pc:cxnChg chg="del mod">
          <ac:chgData name="Yoel Kortick" userId="167978f5-7f40-4909-85d5-d4149554ad4e" providerId="ADAL" clId="{D3FB95A5-F073-41EC-B403-533C8A3F2C61}" dt="2024-01-10T11:08:50.519" v="2018" actId="478"/>
          <ac:cxnSpMkLst>
            <pc:docMk/>
            <pc:sldMk cId="155175924" sldId="1922"/>
            <ac:cxnSpMk id="9" creationId="{4AF61676-CBCB-E8CC-17FF-CAFCD90AF0F3}"/>
          </ac:cxnSpMkLst>
        </pc:cxnChg>
        <pc:cxnChg chg="del">
          <ac:chgData name="Yoel Kortick" userId="167978f5-7f40-4909-85d5-d4149554ad4e" providerId="ADAL" clId="{D3FB95A5-F073-41EC-B403-533C8A3F2C61}" dt="2024-01-10T11:08:50.519" v="2018" actId="478"/>
          <ac:cxnSpMkLst>
            <pc:docMk/>
            <pc:sldMk cId="155175924" sldId="1922"/>
            <ac:cxnSpMk id="11" creationId="{BB5A6B1A-81C0-A3BE-29AE-941D866E58F5}"/>
          </ac:cxnSpMkLst>
        </pc:cxnChg>
      </pc:sldChg>
      <pc:sldChg chg="modSp del">
        <pc:chgData name="Yoel Kortick" userId="167978f5-7f40-4909-85d5-d4149554ad4e" providerId="ADAL" clId="{D3FB95A5-F073-41EC-B403-533C8A3F2C61}" dt="2024-01-10T12:21:08.418" v="2643" actId="47"/>
        <pc:sldMkLst>
          <pc:docMk/>
          <pc:sldMk cId="1969600818" sldId="1926"/>
        </pc:sldMkLst>
        <pc:spChg chg="mod">
          <ac:chgData name="Yoel Kortick" userId="167978f5-7f40-4909-85d5-d4149554ad4e" providerId="ADAL" clId="{D3FB95A5-F073-41EC-B403-533C8A3F2C61}" dt="2024-01-10T11:08:41.160" v="2016"/>
          <ac:spMkLst>
            <pc:docMk/>
            <pc:sldMk cId="1969600818" sldId="1926"/>
            <ac:spMk id="3" creationId="{4FC18B40-6547-41EC-8A0E-1C8F40E0A42F}"/>
          </ac:spMkLst>
        </pc:spChg>
      </pc:sldChg>
      <pc:sldChg chg="modSp mod">
        <pc:chgData name="Yoel Kortick" userId="167978f5-7f40-4909-85d5-d4149554ad4e" providerId="ADAL" clId="{D3FB95A5-F073-41EC-B403-533C8A3F2C61}" dt="2024-01-10T05:41:56.815" v="491" actId="14100"/>
        <pc:sldMkLst>
          <pc:docMk/>
          <pc:sldMk cId="732818305" sldId="1935"/>
        </pc:sldMkLst>
        <pc:spChg chg="mod">
          <ac:chgData name="Yoel Kortick" userId="167978f5-7f40-4909-85d5-d4149554ad4e" providerId="ADAL" clId="{D3FB95A5-F073-41EC-B403-533C8A3F2C61}" dt="2024-01-10T05:41:56.815" v="491" actId="14100"/>
          <ac:spMkLst>
            <pc:docMk/>
            <pc:sldMk cId="732818305" sldId="1935"/>
            <ac:spMk id="3" creationId="{440E2C51-CB70-4EE1-8E6B-DADCB74DEC44}"/>
          </ac:spMkLst>
        </pc:spChg>
      </pc:sldChg>
      <pc:sldChg chg="modSp">
        <pc:chgData name="Yoel Kortick" userId="167978f5-7f40-4909-85d5-d4149554ad4e" providerId="ADAL" clId="{D3FB95A5-F073-41EC-B403-533C8A3F2C61}" dt="2024-01-10T11:08:41.160" v="2016"/>
        <pc:sldMkLst>
          <pc:docMk/>
          <pc:sldMk cId="947444753" sldId="1936"/>
        </pc:sldMkLst>
        <pc:spChg chg="mod">
          <ac:chgData name="Yoel Kortick" userId="167978f5-7f40-4909-85d5-d4149554ad4e" providerId="ADAL" clId="{D3FB95A5-F073-41EC-B403-533C8A3F2C61}" dt="2024-01-10T11:08:41.160" v="2016"/>
          <ac:spMkLst>
            <pc:docMk/>
            <pc:sldMk cId="947444753" sldId="1936"/>
            <ac:spMk id="3" creationId="{440E2C51-CB70-4EE1-8E6B-DADCB74DEC44}"/>
          </ac:spMkLst>
        </pc:spChg>
      </pc:sldChg>
      <pc:sldChg chg="modSp del">
        <pc:chgData name="Yoel Kortick" userId="167978f5-7f40-4909-85d5-d4149554ad4e" providerId="ADAL" clId="{D3FB95A5-F073-41EC-B403-533C8A3F2C61}" dt="2024-01-10T12:21:09.077" v="2644" actId="47"/>
        <pc:sldMkLst>
          <pc:docMk/>
          <pc:sldMk cId="4076534036" sldId="1939"/>
        </pc:sldMkLst>
        <pc:spChg chg="mod">
          <ac:chgData name="Yoel Kortick" userId="167978f5-7f40-4909-85d5-d4149554ad4e" providerId="ADAL" clId="{D3FB95A5-F073-41EC-B403-533C8A3F2C61}" dt="2024-01-10T11:08:41.160" v="2016"/>
          <ac:spMkLst>
            <pc:docMk/>
            <pc:sldMk cId="4076534036" sldId="1939"/>
            <ac:spMk id="3" creationId="{4FC18B40-6547-41EC-8A0E-1C8F40E0A42F}"/>
          </ac:spMkLst>
        </pc:spChg>
      </pc:sldChg>
      <pc:sldChg chg="modSp del">
        <pc:chgData name="Yoel Kortick" userId="167978f5-7f40-4909-85d5-d4149554ad4e" providerId="ADAL" clId="{D3FB95A5-F073-41EC-B403-533C8A3F2C61}" dt="2024-01-10T12:21:10.464" v="2646" actId="47"/>
        <pc:sldMkLst>
          <pc:docMk/>
          <pc:sldMk cId="659316361" sldId="1976"/>
        </pc:sldMkLst>
        <pc:spChg chg="mod">
          <ac:chgData name="Yoel Kortick" userId="167978f5-7f40-4909-85d5-d4149554ad4e" providerId="ADAL" clId="{D3FB95A5-F073-41EC-B403-533C8A3F2C61}" dt="2024-01-10T11:08:41.160" v="2016"/>
          <ac:spMkLst>
            <pc:docMk/>
            <pc:sldMk cId="659316361" sldId="1976"/>
            <ac:spMk id="3" creationId="{4FC18B40-6547-41EC-8A0E-1C8F40E0A42F}"/>
          </ac:spMkLst>
        </pc:spChg>
      </pc:sldChg>
      <pc:sldChg chg="modSp mod">
        <pc:chgData name="Yoel Kortick" userId="167978f5-7f40-4909-85d5-d4149554ad4e" providerId="ADAL" clId="{D3FB95A5-F073-41EC-B403-533C8A3F2C61}" dt="2024-01-10T05:11:58.540" v="50" actId="20577"/>
        <pc:sldMkLst>
          <pc:docMk/>
          <pc:sldMk cId="1269053929" sldId="1997"/>
        </pc:sldMkLst>
        <pc:spChg chg="mod">
          <ac:chgData name="Yoel Kortick" userId="167978f5-7f40-4909-85d5-d4149554ad4e" providerId="ADAL" clId="{D3FB95A5-F073-41EC-B403-533C8A3F2C61}" dt="2024-01-10T05:09:24.498" v="1"/>
          <ac:spMkLst>
            <pc:docMk/>
            <pc:sldMk cId="1269053929" sldId="1997"/>
            <ac:spMk id="3" creationId="{4FC18B40-6547-41EC-8A0E-1C8F40E0A42F}"/>
          </ac:spMkLst>
        </pc:spChg>
        <pc:spChg chg="mod">
          <ac:chgData name="Yoel Kortick" userId="167978f5-7f40-4909-85d5-d4149554ad4e" providerId="ADAL" clId="{D3FB95A5-F073-41EC-B403-533C8A3F2C61}" dt="2024-01-10T05:11:58.540" v="50" actId="20577"/>
          <ac:spMkLst>
            <pc:docMk/>
            <pc:sldMk cId="1269053929" sldId="1997"/>
            <ac:spMk id="4" creationId="{2490F34D-A7E2-4EA9-8B1A-78371A1F1CD1}"/>
          </ac:spMkLst>
        </pc:spChg>
      </pc:sldChg>
      <pc:sldChg chg="modSp del">
        <pc:chgData name="Yoel Kortick" userId="167978f5-7f40-4909-85d5-d4149554ad4e" providerId="ADAL" clId="{D3FB95A5-F073-41EC-B403-533C8A3F2C61}" dt="2024-01-10T05:42:32.016" v="494" actId="47"/>
        <pc:sldMkLst>
          <pc:docMk/>
          <pc:sldMk cId="1356658148" sldId="1999"/>
        </pc:sldMkLst>
        <pc:spChg chg="mod">
          <ac:chgData name="Yoel Kortick" userId="167978f5-7f40-4909-85d5-d4149554ad4e" providerId="ADAL" clId="{D3FB95A5-F073-41EC-B403-533C8A3F2C61}" dt="2024-01-10T05:41:51.266" v="489"/>
          <ac:spMkLst>
            <pc:docMk/>
            <pc:sldMk cId="1356658148" sldId="1999"/>
            <ac:spMk id="3" creationId="{4FC18B40-6547-41EC-8A0E-1C8F40E0A42F}"/>
          </ac:spMkLst>
        </pc:spChg>
      </pc:sldChg>
      <pc:sldChg chg="modSp del">
        <pc:chgData name="Yoel Kortick" userId="167978f5-7f40-4909-85d5-d4149554ad4e" providerId="ADAL" clId="{D3FB95A5-F073-41EC-B403-533C8A3F2C61}" dt="2024-01-10T05:42:35.112" v="497" actId="47"/>
        <pc:sldMkLst>
          <pc:docMk/>
          <pc:sldMk cId="654802575" sldId="2000"/>
        </pc:sldMkLst>
        <pc:spChg chg="mod">
          <ac:chgData name="Yoel Kortick" userId="167978f5-7f40-4909-85d5-d4149554ad4e" providerId="ADAL" clId="{D3FB95A5-F073-41EC-B403-533C8A3F2C61}" dt="2024-01-10T05:41:51.266" v="489"/>
          <ac:spMkLst>
            <pc:docMk/>
            <pc:sldMk cId="654802575" sldId="2000"/>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946172633" sldId="2001"/>
        </pc:sldMkLst>
        <pc:spChg chg="mod">
          <ac:chgData name="Yoel Kortick" userId="167978f5-7f40-4909-85d5-d4149554ad4e" providerId="ADAL" clId="{D3FB95A5-F073-41EC-B403-533C8A3F2C61}" dt="2024-01-10T05:41:51.266" v="489"/>
          <ac:spMkLst>
            <pc:docMk/>
            <pc:sldMk cId="946172633" sldId="2001"/>
            <ac:spMk id="3" creationId="{4FC18B40-6547-41EC-8A0E-1C8F40E0A42F}"/>
          </ac:spMkLst>
        </pc:spChg>
      </pc:sldChg>
      <pc:sldChg chg="modSp del">
        <pc:chgData name="Yoel Kortick" userId="167978f5-7f40-4909-85d5-d4149554ad4e" providerId="ADAL" clId="{D3FB95A5-F073-41EC-B403-533C8A3F2C61}" dt="2024-01-10T05:15:21.859" v="93" actId="47"/>
        <pc:sldMkLst>
          <pc:docMk/>
          <pc:sldMk cId="1552220131" sldId="2061"/>
        </pc:sldMkLst>
        <pc:spChg chg="mod">
          <ac:chgData name="Yoel Kortick" userId="167978f5-7f40-4909-85d5-d4149554ad4e" providerId="ADAL" clId="{D3FB95A5-F073-41EC-B403-533C8A3F2C61}" dt="2024-01-10T05:14:19.104" v="87"/>
          <ac:spMkLst>
            <pc:docMk/>
            <pc:sldMk cId="1552220131" sldId="2061"/>
            <ac:spMk id="3" creationId="{4FC18B40-6547-41EC-8A0E-1C8F40E0A42F}"/>
          </ac:spMkLst>
        </pc:spChg>
      </pc:sldChg>
      <pc:sldChg chg="modSp del">
        <pc:chgData name="Yoel Kortick" userId="167978f5-7f40-4909-85d5-d4149554ad4e" providerId="ADAL" clId="{D3FB95A5-F073-41EC-B403-533C8A3F2C61}" dt="2024-01-10T05:42:25.903" v="493" actId="2696"/>
        <pc:sldMkLst>
          <pc:docMk/>
          <pc:sldMk cId="575754316" sldId="2065"/>
        </pc:sldMkLst>
        <pc:spChg chg="mod">
          <ac:chgData name="Yoel Kortick" userId="167978f5-7f40-4909-85d5-d4149554ad4e" providerId="ADAL" clId="{D3FB95A5-F073-41EC-B403-533C8A3F2C61}" dt="2024-01-10T05:41:51.266" v="489"/>
          <ac:spMkLst>
            <pc:docMk/>
            <pc:sldMk cId="575754316" sldId="2065"/>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3758707630" sldId="2067"/>
        </pc:sldMkLst>
        <pc:spChg chg="mod">
          <ac:chgData name="Yoel Kortick" userId="167978f5-7f40-4909-85d5-d4149554ad4e" providerId="ADAL" clId="{D3FB95A5-F073-41EC-B403-533C8A3F2C61}" dt="2024-01-10T05:41:51.266" v="489"/>
          <ac:spMkLst>
            <pc:docMk/>
            <pc:sldMk cId="3758707630" sldId="2067"/>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4018330709" sldId="2068"/>
        </pc:sldMkLst>
        <pc:spChg chg="mod">
          <ac:chgData name="Yoel Kortick" userId="167978f5-7f40-4909-85d5-d4149554ad4e" providerId="ADAL" clId="{D3FB95A5-F073-41EC-B403-533C8A3F2C61}" dt="2024-01-10T05:41:51.266" v="489"/>
          <ac:spMkLst>
            <pc:docMk/>
            <pc:sldMk cId="4018330709" sldId="2068"/>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553369375" sldId="2069"/>
        </pc:sldMkLst>
        <pc:spChg chg="mod">
          <ac:chgData name="Yoel Kortick" userId="167978f5-7f40-4909-85d5-d4149554ad4e" providerId="ADAL" clId="{D3FB95A5-F073-41EC-B403-533C8A3F2C61}" dt="2024-01-10T05:41:51.266" v="489"/>
          <ac:spMkLst>
            <pc:docMk/>
            <pc:sldMk cId="553369375" sldId="2069"/>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3407511560" sldId="2070"/>
        </pc:sldMkLst>
        <pc:spChg chg="mod">
          <ac:chgData name="Yoel Kortick" userId="167978f5-7f40-4909-85d5-d4149554ad4e" providerId="ADAL" clId="{D3FB95A5-F073-41EC-B403-533C8A3F2C61}" dt="2024-01-10T05:41:51.266" v="489"/>
          <ac:spMkLst>
            <pc:docMk/>
            <pc:sldMk cId="3407511560" sldId="2070"/>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1276955741" sldId="2071"/>
        </pc:sldMkLst>
        <pc:spChg chg="mod">
          <ac:chgData name="Yoel Kortick" userId="167978f5-7f40-4909-85d5-d4149554ad4e" providerId="ADAL" clId="{D3FB95A5-F073-41EC-B403-533C8A3F2C61}" dt="2024-01-10T05:41:51.266" v="489"/>
          <ac:spMkLst>
            <pc:docMk/>
            <pc:sldMk cId="1276955741" sldId="2071"/>
            <ac:spMk id="3" creationId="{4FC18B40-6547-41EC-8A0E-1C8F40E0A42F}"/>
          </ac:spMkLst>
        </pc:spChg>
      </pc:sldChg>
      <pc:sldChg chg="modSp del">
        <pc:chgData name="Yoel Kortick" userId="167978f5-7f40-4909-85d5-d4149554ad4e" providerId="ADAL" clId="{D3FB95A5-F073-41EC-B403-533C8A3F2C61}" dt="2024-01-10T05:42:33.672" v="495" actId="47"/>
        <pc:sldMkLst>
          <pc:docMk/>
          <pc:sldMk cId="3192449288" sldId="2095"/>
        </pc:sldMkLst>
        <pc:spChg chg="mod">
          <ac:chgData name="Yoel Kortick" userId="167978f5-7f40-4909-85d5-d4149554ad4e" providerId="ADAL" clId="{D3FB95A5-F073-41EC-B403-533C8A3F2C61}" dt="2024-01-10T05:41:51.266" v="489"/>
          <ac:spMkLst>
            <pc:docMk/>
            <pc:sldMk cId="3192449288" sldId="2095"/>
            <ac:spMk id="3" creationId="{4FC18B40-6547-41EC-8A0E-1C8F40E0A42F}"/>
          </ac:spMkLst>
        </pc:spChg>
      </pc:sldChg>
      <pc:sldChg chg="modSp del">
        <pc:chgData name="Yoel Kortick" userId="167978f5-7f40-4909-85d5-d4149554ad4e" providerId="ADAL" clId="{D3FB95A5-F073-41EC-B403-533C8A3F2C61}" dt="2024-01-10T05:42:34.395" v="496" actId="47"/>
        <pc:sldMkLst>
          <pc:docMk/>
          <pc:sldMk cId="321810292" sldId="2096"/>
        </pc:sldMkLst>
        <pc:spChg chg="mod">
          <ac:chgData name="Yoel Kortick" userId="167978f5-7f40-4909-85d5-d4149554ad4e" providerId="ADAL" clId="{D3FB95A5-F073-41EC-B403-533C8A3F2C61}" dt="2024-01-10T05:41:51.266" v="489"/>
          <ac:spMkLst>
            <pc:docMk/>
            <pc:sldMk cId="321810292" sldId="2096"/>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3157656133" sldId="2097"/>
        </pc:sldMkLst>
        <pc:spChg chg="mod">
          <ac:chgData name="Yoel Kortick" userId="167978f5-7f40-4909-85d5-d4149554ad4e" providerId="ADAL" clId="{D3FB95A5-F073-41EC-B403-533C8A3F2C61}" dt="2024-01-10T05:41:51.266" v="489"/>
          <ac:spMkLst>
            <pc:docMk/>
            <pc:sldMk cId="3157656133" sldId="2097"/>
            <ac:spMk id="3" creationId="{4FC18B40-6547-41EC-8A0E-1C8F40E0A42F}"/>
          </ac:spMkLst>
        </pc:spChg>
      </pc:sldChg>
      <pc:sldChg chg="modSp del">
        <pc:chgData name="Yoel Kortick" userId="167978f5-7f40-4909-85d5-d4149554ad4e" providerId="ADAL" clId="{D3FB95A5-F073-41EC-B403-533C8A3F2C61}" dt="2024-01-10T12:21:09.820" v="2645" actId="47"/>
        <pc:sldMkLst>
          <pc:docMk/>
          <pc:sldMk cId="2957719289" sldId="2098"/>
        </pc:sldMkLst>
        <pc:spChg chg="mod">
          <ac:chgData name="Yoel Kortick" userId="167978f5-7f40-4909-85d5-d4149554ad4e" providerId="ADAL" clId="{D3FB95A5-F073-41EC-B403-533C8A3F2C61}" dt="2024-01-10T11:08:41.160" v="2016"/>
          <ac:spMkLst>
            <pc:docMk/>
            <pc:sldMk cId="2957719289" sldId="2098"/>
            <ac:spMk id="3" creationId="{4FC18B40-6547-41EC-8A0E-1C8F40E0A42F}"/>
          </ac:spMkLst>
        </pc:spChg>
      </pc:sldChg>
      <pc:sldChg chg="addSp delSp modSp add mod">
        <pc:chgData name="Yoel Kortick" userId="167978f5-7f40-4909-85d5-d4149554ad4e" providerId="ADAL" clId="{D3FB95A5-F073-41EC-B403-533C8A3F2C61}" dt="2024-01-10T05:13:44.408" v="86" actId="1036"/>
        <pc:sldMkLst>
          <pc:docMk/>
          <pc:sldMk cId="4145297695" sldId="2099"/>
        </pc:sldMkLst>
        <pc:spChg chg="del">
          <ac:chgData name="Yoel Kortick" userId="167978f5-7f40-4909-85d5-d4149554ad4e" providerId="ADAL" clId="{D3FB95A5-F073-41EC-B403-533C8A3F2C61}" dt="2024-01-10T05:12:26.038" v="52" actId="478"/>
          <ac:spMkLst>
            <pc:docMk/>
            <pc:sldMk cId="4145297695" sldId="2099"/>
            <ac:spMk id="4" creationId="{2490F34D-A7E2-4EA9-8B1A-78371A1F1CD1}"/>
          </ac:spMkLst>
        </pc:spChg>
        <pc:spChg chg="add del mod">
          <ac:chgData name="Yoel Kortick" userId="167978f5-7f40-4909-85d5-d4149554ad4e" providerId="ADAL" clId="{D3FB95A5-F073-41EC-B403-533C8A3F2C61}" dt="2024-01-10T05:12:27.742" v="53" actId="478"/>
          <ac:spMkLst>
            <pc:docMk/>
            <pc:sldMk cId="4145297695" sldId="2099"/>
            <ac:spMk id="5" creationId="{EFE69BAC-DBA1-7DD0-18CA-E19DE78E6B97}"/>
          </ac:spMkLst>
        </pc:spChg>
        <pc:spChg chg="add mod">
          <ac:chgData name="Yoel Kortick" userId="167978f5-7f40-4909-85d5-d4149554ad4e" providerId="ADAL" clId="{D3FB95A5-F073-41EC-B403-533C8A3F2C61}" dt="2024-01-10T05:13:39.768" v="81" actId="255"/>
          <ac:spMkLst>
            <pc:docMk/>
            <pc:sldMk cId="4145297695" sldId="2099"/>
            <ac:spMk id="6" creationId="{1B297CC6-F485-673C-F03B-12CAFE000282}"/>
          </ac:spMkLst>
        </pc:spChg>
        <pc:graphicFrameChg chg="add mod modGraphic">
          <ac:chgData name="Yoel Kortick" userId="167978f5-7f40-4909-85d5-d4149554ad4e" providerId="ADAL" clId="{D3FB95A5-F073-41EC-B403-533C8A3F2C61}" dt="2024-01-10T05:13:44.408" v="86" actId="1036"/>
          <ac:graphicFrameMkLst>
            <pc:docMk/>
            <pc:sldMk cId="4145297695" sldId="2099"/>
            <ac:graphicFrameMk id="7" creationId="{CDD33AEC-975C-F1E9-237B-F6878AF440C5}"/>
          </ac:graphicFrameMkLst>
        </pc:graphicFrameChg>
      </pc:sldChg>
      <pc:sldChg chg="modSp add mod">
        <pc:chgData name="Yoel Kortick" userId="167978f5-7f40-4909-85d5-d4149554ad4e" providerId="ADAL" clId="{D3FB95A5-F073-41EC-B403-533C8A3F2C61}" dt="2024-01-10T13:02:43.501" v="3377"/>
        <pc:sldMkLst>
          <pc:docMk/>
          <pc:sldMk cId="205742576" sldId="2100"/>
        </pc:sldMkLst>
        <pc:spChg chg="mod">
          <ac:chgData name="Yoel Kortick" userId="167978f5-7f40-4909-85d5-d4149554ad4e" providerId="ADAL" clId="{D3FB95A5-F073-41EC-B403-533C8A3F2C61}" dt="2024-01-10T13:02:43.501" v="3377"/>
          <ac:spMkLst>
            <pc:docMk/>
            <pc:sldMk cId="205742576" sldId="2100"/>
            <ac:spMk id="4" creationId="{2490F34D-A7E2-4EA9-8B1A-78371A1F1CD1}"/>
          </ac:spMkLst>
        </pc:spChg>
      </pc:sldChg>
      <pc:sldChg chg="addSp delSp modSp add mod">
        <pc:chgData name="Yoel Kortick" userId="167978f5-7f40-4909-85d5-d4149554ad4e" providerId="ADAL" clId="{D3FB95A5-F073-41EC-B403-533C8A3F2C61}" dt="2024-01-10T05:21:06.444" v="158" actId="1036"/>
        <pc:sldMkLst>
          <pc:docMk/>
          <pc:sldMk cId="3428876548" sldId="2101"/>
        </pc:sldMkLst>
        <pc:spChg chg="del">
          <ac:chgData name="Yoel Kortick" userId="167978f5-7f40-4909-85d5-d4149554ad4e" providerId="ADAL" clId="{D3FB95A5-F073-41EC-B403-533C8A3F2C61}" dt="2024-01-10T05:19:41.117" v="103" actId="478"/>
          <ac:spMkLst>
            <pc:docMk/>
            <pc:sldMk cId="3428876548" sldId="2101"/>
            <ac:spMk id="4" creationId="{2490F34D-A7E2-4EA9-8B1A-78371A1F1CD1}"/>
          </ac:spMkLst>
        </pc:spChg>
        <pc:spChg chg="add del mod">
          <ac:chgData name="Yoel Kortick" userId="167978f5-7f40-4909-85d5-d4149554ad4e" providerId="ADAL" clId="{D3FB95A5-F073-41EC-B403-533C8A3F2C61}" dt="2024-01-10T05:19:41.919" v="104" actId="478"/>
          <ac:spMkLst>
            <pc:docMk/>
            <pc:sldMk cId="3428876548" sldId="2101"/>
            <ac:spMk id="5" creationId="{706BE5E8-A031-D135-084C-8DB9C94A3EB3}"/>
          </ac:spMkLst>
        </pc:spChg>
        <pc:spChg chg="add mod">
          <ac:chgData name="Yoel Kortick" userId="167978f5-7f40-4909-85d5-d4149554ad4e" providerId="ADAL" clId="{D3FB95A5-F073-41EC-B403-533C8A3F2C61}" dt="2024-01-10T05:20:13.194" v="140" actId="208"/>
          <ac:spMkLst>
            <pc:docMk/>
            <pc:sldMk cId="3428876548" sldId="2101"/>
            <ac:spMk id="8" creationId="{0354BF43-371C-05B4-0BB5-4AD27A0EDBB0}"/>
          </ac:spMkLst>
        </pc:spChg>
        <pc:spChg chg="add mod">
          <ac:chgData name="Yoel Kortick" userId="167978f5-7f40-4909-85d5-d4149554ad4e" providerId="ADAL" clId="{D3FB95A5-F073-41EC-B403-533C8A3F2C61}" dt="2024-01-10T05:20:46.196" v="149" actId="1037"/>
          <ac:spMkLst>
            <pc:docMk/>
            <pc:sldMk cId="3428876548" sldId="2101"/>
            <ac:spMk id="11" creationId="{41E7C0C2-528C-B574-5EF1-D5061CAAB9ED}"/>
          </ac:spMkLst>
        </pc:spChg>
        <pc:spChg chg="add mod">
          <ac:chgData name="Yoel Kortick" userId="167978f5-7f40-4909-85d5-d4149554ad4e" providerId="ADAL" clId="{D3FB95A5-F073-41EC-B403-533C8A3F2C61}" dt="2024-01-10T05:21:06.444" v="158" actId="1036"/>
          <ac:spMkLst>
            <pc:docMk/>
            <pc:sldMk cId="3428876548" sldId="2101"/>
            <ac:spMk id="14" creationId="{0E7358AF-84E6-177F-D662-79779E435C72}"/>
          </ac:spMkLst>
        </pc:spChg>
        <pc:picChg chg="add mod">
          <ac:chgData name="Yoel Kortick" userId="167978f5-7f40-4909-85d5-d4149554ad4e" providerId="ADAL" clId="{D3FB95A5-F073-41EC-B403-533C8A3F2C61}" dt="2024-01-10T05:19:53.777" v="110" actId="208"/>
          <ac:picMkLst>
            <pc:docMk/>
            <pc:sldMk cId="3428876548" sldId="2101"/>
            <ac:picMk id="7" creationId="{BF7A7380-B776-900B-CDEC-51D8762BAA81}"/>
          </ac:picMkLst>
        </pc:picChg>
        <pc:cxnChg chg="add">
          <ac:chgData name="Yoel Kortick" userId="167978f5-7f40-4909-85d5-d4149554ad4e" providerId="ADAL" clId="{D3FB95A5-F073-41EC-B403-533C8A3F2C61}" dt="2024-01-10T05:20:22.343" v="141" actId="11529"/>
          <ac:cxnSpMkLst>
            <pc:docMk/>
            <pc:sldMk cId="3428876548" sldId="2101"/>
            <ac:cxnSpMk id="10" creationId="{C60B40BE-157C-AC1B-5486-ECADB9C92123}"/>
          </ac:cxnSpMkLst>
        </pc:cxnChg>
        <pc:cxnChg chg="add mod">
          <ac:chgData name="Yoel Kortick" userId="167978f5-7f40-4909-85d5-d4149554ad4e" providerId="ADAL" clId="{D3FB95A5-F073-41EC-B403-533C8A3F2C61}" dt="2024-01-10T05:20:55.528" v="155" actId="1038"/>
          <ac:cxnSpMkLst>
            <pc:docMk/>
            <pc:sldMk cId="3428876548" sldId="2101"/>
            <ac:cxnSpMk id="13" creationId="{3F511B75-148E-CF50-555C-807B7919DF84}"/>
          </ac:cxnSpMkLst>
        </pc:cxnChg>
      </pc:sldChg>
      <pc:sldChg chg="addSp delSp modSp add mod">
        <pc:chgData name="Yoel Kortick" userId="167978f5-7f40-4909-85d5-d4149554ad4e" providerId="ADAL" clId="{D3FB95A5-F073-41EC-B403-533C8A3F2C61}" dt="2024-01-10T05:31:40.134" v="231" actId="478"/>
        <pc:sldMkLst>
          <pc:docMk/>
          <pc:sldMk cId="657813396" sldId="2102"/>
        </pc:sldMkLst>
        <pc:spChg chg="mod">
          <ac:chgData name="Yoel Kortick" userId="167978f5-7f40-4909-85d5-d4149554ad4e" providerId="ADAL" clId="{D3FB95A5-F073-41EC-B403-533C8A3F2C61}" dt="2024-01-10T05:21:36.155" v="163" actId="14100"/>
          <ac:spMkLst>
            <pc:docMk/>
            <pc:sldMk cId="657813396" sldId="2102"/>
            <ac:spMk id="4" creationId="{2490F34D-A7E2-4EA9-8B1A-78371A1F1CD1}"/>
          </ac:spMkLst>
        </pc:spChg>
        <pc:spChg chg="add mod">
          <ac:chgData name="Yoel Kortick" userId="167978f5-7f40-4909-85d5-d4149554ad4e" providerId="ADAL" clId="{D3FB95A5-F073-41EC-B403-533C8A3F2C61}" dt="2024-01-10T05:29:21.801" v="179" actId="1076"/>
          <ac:spMkLst>
            <pc:docMk/>
            <pc:sldMk cId="657813396" sldId="2102"/>
            <ac:spMk id="6" creationId="{AAC501AC-30DB-827F-A96A-FADC50AAD093}"/>
          </ac:spMkLst>
        </pc:spChg>
        <pc:spChg chg="add del mod">
          <ac:chgData name="Yoel Kortick" userId="167978f5-7f40-4909-85d5-d4149554ad4e" providerId="ADAL" clId="{D3FB95A5-F073-41EC-B403-533C8A3F2C61}" dt="2024-01-10T05:31:40.134" v="231" actId="478"/>
          <ac:spMkLst>
            <pc:docMk/>
            <pc:sldMk cId="657813396" sldId="2102"/>
            <ac:spMk id="8" creationId="{4CCAE3B1-8209-B47B-7B8F-E58476830AA9}"/>
          </ac:spMkLst>
        </pc:spChg>
        <pc:spChg chg="add mod">
          <ac:chgData name="Yoel Kortick" userId="167978f5-7f40-4909-85d5-d4149554ad4e" providerId="ADAL" clId="{D3FB95A5-F073-41EC-B403-533C8A3F2C61}" dt="2024-01-10T05:31:23.162" v="229" actId="1076"/>
          <ac:spMkLst>
            <pc:docMk/>
            <pc:sldMk cId="657813396" sldId="2102"/>
            <ac:spMk id="13" creationId="{00B74B0A-6147-C59F-3E1D-447E77573747}"/>
          </ac:spMkLst>
        </pc:spChg>
        <pc:spChg chg="add mod">
          <ac:chgData name="Yoel Kortick" userId="167978f5-7f40-4909-85d5-d4149554ad4e" providerId="ADAL" clId="{D3FB95A5-F073-41EC-B403-533C8A3F2C61}" dt="2024-01-10T05:30:35.086" v="217" actId="1076"/>
          <ac:spMkLst>
            <pc:docMk/>
            <pc:sldMk cId="657813396" sldId="2102"/>
            <ac:spMk id="16" creationId="{972357D0-B1E1-8ED2-265D-79E857212447}"/>
          </ac:spMkLst>
        </pc:spChg>
        <pc:picChg chg="add mod">
          <ac:chgData name="Yoel Kortick" userId="167978f5-7f40-4909-85d5-d4149554ad4e" providerId="ADAL" clId="{D3FB95A5-F073-41EC-B403-533C8A3F2C61}" dt="2024-01-10T05:31:16.001" v="228" actId="1076"/>
          <ac:picMkLst>
            <pc:docMk/>
            <pc:sldMk cId="657813396" sldId="2102"/>
            <ac:picMk id="5" creationId="{1132F8ED-ED33-6A9E-ECD5-E7346BD37ED0}"/>
          </ac:picMkLst>
        </pc:picChg>
        <pc:cxnChg chg="add mod">
          <ac:chgData name="Yoel Kortick" userId="167978f5-7f40-4909-85d5-d4149554ad4e" providerId="ADAL" clId="{D3FB95A5-F073-41EC-B403-533C8A3F2C61}" dt="2024-01-10T05:29:27.600" v="181" actId="14100"/>
          <ac:cxnSpMkLst>
            <pc:docMk/>
            <pc:sldMk cId="657813396" sldId="2102"/>
            <ac:cxnSpMk id="7" creationId="{99928061-4643-5A9C-01BC-66F140267317}"/>
          </ac:cxnSpMkLst>
        </pc:cxnChg>
        <pc:cxnChg chg="add mod">
          <ac:chgData name="Yoel Kortick" userId="167978f5-7f40-4909-85d5-d4149554ad4e" providerId="ADAL" clId="{D3FB95A5-F073-41EC-B403-533C8A3F2C61}" dt="2024-01-10T05:29:36.319" v="182" actId="1076"/>
          <ac:cxnSpMkLst>
            <pc:docMk/>
            <pc:sldMk cId="657813396" sldId="2102"/>
            <ac:cxnSpMk id="9" creationId="{11893A8C-31CF-3B80-8A86-1596069FFEF4}"/>
          </ac:cxnSpMkLst>
        </pc:cxnChg>
        <pc:cxnChg chg="add mod">
          <ac:chgData name="Yoel Kortick" userId="167978f5-7f40-4909-85d5-d4149554ad4e" providerId="ADAL" clId="{D3FB95A5-F073-41EC-B403-533C8A3F2C61}" dt="2024-01-10T05:29:39.390" v="183" actId="1076"/>
          <ac:cxnSpMkLst>
            <pc:docMk/>
            <pc:sldMk cId="657813396" sldId="2102"/>
            <ac:cxnSpMk id="10" creationId="{CDB92DCF-5D4F-E2C1-FCBA-D6C12203C928}"/>
          </ac:cxnSpMkLst>
        </pc:cxnChg>
        <pc:cxnChg chg="add mod">
          <ac:chgData name="Yoel Kortick" userId="167978f5-7f40-4909-85d5-d4149554ad4e" providerId="ADAL" clId="{D3FB95A5-F073-41EC-B403-533C8A3F2C61}" dt="2024-01-10T05:29:42.866" v="184" actId="1076"/>
          <ac:cxnSpMkLst>
            <pc:docMk/>
            <pc:sldMk cId="657813396" sldId="2102"/>
            <ac:cxnSpMk id="11" creationId="{F2E16191-706D-5BF0-AD1C-780F8DBD63CA}"/>
          </ac:cxnSpMkLst>
        </pc:cxnChg>
        <pc:cxnChg chg="add mod">
          <ac:chgData name="Yoel Kortick" userId="167978f5-7f40-4909-85d5-d4149554ad4e" providerId="ADAL" clId="{D3FB95A5-F073-41EC-B403-533C8A3F2C61}" dt="2024-01-10T05:29:49.047" v="187" actId="1036"/>
          <ac:cxnSpMkLst>
            <pc:docMk/>
            <pc:sldMk cId="657813396" sldId="2102"/>
            <ac:cxnSpMk id="12" creationId="{65542F50-3CDF-3E26-0418-20C6BBD4C59E}"/>
          </ac:cxnSpMkLst>
        </pc:cxnChg>
        <pc:cxnChg chg="add mod">
          <ac:chgData name="Yoel Kortick" userId="167978f5-7f40-4909-85d5-d4149554ad4e" providerId="ADAL" clId="{D3FB95A5-F073-41EC-B403-533C8A3F2C61}" dt="2024-01-10T05:31:10.067" v="226" actId="14100"/>
          <ac:cxnSpMkLst>
            <pc:docMk/>
            <pc:sldMk cId="657813396" sldId="2102"/>
            <ac:cxnSpMk id="14" creationId="{173E0711-A84B-47F3-22CC-6ADE9E7006E4}"/>
          </ac:cxnSpMkLst>
        </pc:cxnChg>
        <pc:cxnChg chg="add mod">
          <ac:chgData name="Yoel Kortick" userId="167978f5-7f40-4909-85d5-d4149554ad4e" providerId="ADAL" clId="{D3FB95A5-F073-41EC-B403-533C8A3F2C61}" dt="2024-01-10T05:31:30.581" v="230" actId="14100"/>
          <ac:cxnSpMkLst>
            <pc:docMk/>
            <pc:sldMk cId="657813396" sldId="2102"/>
            <ac:cxnSpMk id="17" creationId="{F175A076-9401-38F7-D83A-C071441E6DD8}"/>
          </ac:cxnSpMkLst>
        </pc:cxnChg>
      </pc:sldChg>
      <pc:sldChg chg="addSp delSp modSp add mod">
        <pc:chgData name="Yoel Kortick" userId="167978f5-7f40-4909-85d5-d4149554ad4e" providerId="ADAL" clId="{D3FB95A5-F073-41EC-B403-533C8A3F2C61}" dt="2024-01-10T13:02:43.501" v="3377"/>
        <pc:sldMkLst>
          <pc:docMk/>
          <pc:sldMk cId="2400962821" sldId="2103"/>
        </pc:sldMkLst>
        <pc:spChg chg="mod">
          <ac:chgData name="Yoel Kortick" userId="167978f5-7f40-4909-85d5-d4149554ad4e" providerId="ADAL" clId="{D3FB95A5-F073-41EC-B403-533C8A3F2C61}" dt="2024-01-10T13:02:43.501" v="3377"/>
          <ac:spMkLst>
            <pc:docMk/>
            <pc:sldMk cId="2400962821" sldId="2103"/>
            <ac:spMk id="4" creationId="{2490F34D-A7E2-4EA9-8B1A-78371A1F1CD1}"/>
          </ac:spMkLst>
        </pc:spChg>
        <pc:spChg chg="del">
          <ac:chgData name="Yoel Kortick" userId="167978f5-7f40-4909-85d5-d4149554ad4e" providerId="ADAL" clId="{D3FB95A5-F073-41EC-B403-533C8A3F2C61}" dt="2024-01-10T05:32:17.744" v="236" actId="478"/>
          <ac:spMkLst>
            <pc:docMk/>
            <pc:sldMk cId="2400962821" sldId="2103"/>
            <ac:spMk id="6" creationId="{AAC501AC-30DB-827F-A96A-FADC50AAD093}"/>
          </ac:spMkLst>
        </pc:spChg>
        <pc:spChg chg="del">
          <ac:chgData name="Yoel Kortick" userId="167978f5-7f40-4909-85d5-d4149554ad4e" providerId="ADAL" clId="{D3FB95A5-F073-41EC-B403-533C8A3F2C61}" dt="2024-01-10T05:32:17.744" v="236" actId="478"/>
          <ac:spMkLst>
            <pc:docMk/>
            <pc:sldMk cId="2400962821" sldId="2103"/>
            <ac:spMk id="13" creationId="{00B74B0A-6147-C59F-3E1D-447E77573747}"/>
          </ac:spMkLst>
        </pc:spChg>
        <pc:spChg chg="add mod">
          <ac:chgData name="Yoel Kortick" userId="167978f5-7f40-4909-85d5-d4149554ad4e" providerId="ADAL" clId="{D3FB95A5-F073-41EC-B403-533C8A3F2C61}" dt="2024-01-10T05:34:54.433" v="271" actId="1076"/>
          <ac:spMkLst>
            <pc:docMk/>
            <pc:sldMk cId="2400962821" sldId="2103"/>
            <ac:spMk id="15" creationId="{01B35F2B-67ED-E9CA-F095-7283C285D062}"/>
          </ac:spMkLst>
        </pc:spChg>
        <pc:spChg chg="del">
          <ac:chgData name="Yoel Kortick" userId="167978f5-7f40-4909-85d5-d4149554ad4e" providerId="ADAL" clId="{D3FB95A5-F073-41EC-B403-533C8A3F2C61}" dt="2024-01-10T05:32:17.744" v="236" actId="478"/>
          <ac:spMkLst>
            <pc:docMk/>
            <pc:sldMk cId="2400962821" sldId="2103"/>
            <ac:spMk id="16" creationId="{972357D0-B1E1-8ED2-265D-79E857212447}"/>
          </ac:spMkLst>
        </pc:spChg>
        <pc:spChg chg="add mod">
          <ac:chgData name="Yoel Kortick" userId="167978f5-7f40-4909-85d5-d4149554ad4e" providerId="ADAL" clId="{D3FB95A5-F073-41EC-B403-533C8A3F2C61}" dt="2024-01-10T05:37:37.833" v="402" actId="1035"/>
          <ac:spMkLst>
            <pc:docMk/>
            <pc:sldMk cId="2400962821" sldId="2103"/>
            <ac:spMk id="20" creationId="{770B9324-32BD-6ABB-D301-48D83862D5A6}"/>
          </ac:spMkLst>
        </pc:spChg>
        <pc:picChg chg="del">
          <ac:chgData name="Yoel Kortick" userId="167978f5-7f40-4909-85d5-d4149554ad4e" providerId="ADAL" clId="{D3FB95A5-F073-41EC-B403-533C8A3F2C61}" dt="2024-01-10T05:32:14.072" v="235" actId="478"/>
          <ac:picMkLst>
            <pc:docMk/>
            <pc:sldMk cId="2400962821" sldId="2103"/>
            <ac:picMk id="5" creationId="{1132F8ED-ED33-6A9E-ECD5-E7346BD37ED0}"/>
          </ac:picMkLst>
        </pc:picChg>
        <pc:picChg chg="add mod">
          <ac:chgData name="Yoel Kortick" userId="167978f5-7f40-4909-85d5-d4149554ad4e" providerId="ADAL" clId="{D3FB95A5-F073-41EC-B403-533C8A3F2C61}" dt="2024-01-10T05:34:17.931" v="268" actId="208"/>
          <ac:picMkLst>
            <pc:docMk/>
            <pc:sldMk cId="2400962821" sldId="2103"/>
            <ac:picMk id="8" creationId="{156BAEC6-8463-0D03-3528-A4A2CA1811CB}"/>
          </ac:picMkLst>
        </pc:picChg>
        <pc:cxnChg chg="del">
          <ac:chgData name="Yoel Kortick" userId="167978f5-7f40-4909-85d5-d4149554ad4e" providerId="ADAL" clId="{D3FB95A5-F073-41EC-B403-533C8A3F2C61}" dt="2024-01-10T05:32:17.744" v="236" actId="478"/>
          <ac:cxnSpMkLst>
            <pc:docMk/>
            <pc:sldMk cId="2400962821" sldId="2103"/>
            <ac:cxnSpMk id="7" creationId="{99928061-4643-5A9C-01BC-66F140267317}"/>
          </ac:cxnSpMkLst>
        </pc:cxnChg>
        <pc:cxnChg chg="del">
          <ac:chgData name="Yoel Kortick" userId="167978f5-7f40-4909-85d5-d4149554ad4e" providerId="ADAL" clId="{D3FB95A5-F073-41EC-B403-533C8A3F2C61}" dt="2024-01-10T05:32:17.744" v="236" actId="478"/>
          <ac:cxnSpMkLst>
            <pc:docMk/>
            <pc:sldMk cId="2400962821" sldId="2103"/>
            <ac:cxnSpMk id="9" creationId="{11893A8C-31CF-3B80-8A86-1596069FFEF4}"/>
          </ac:cxnSpMkLst>
        </pc:cxnChg>
        <pc:cxnChg chg="del">
          <ac:chgData name="Yoel Kortick" userId="167978f5-7f40-4909-85d5-d4149554ad4e" providerId="ADAL" clId="{D3FB95A5-F073-41EC-B403-533C8A3F2C61}" dt="2024-01-10T05:32:17.744" v="236" actId="478"/>
          <ac:cxnSpMkLst>
            <pc:docMk/>
            <pc:sldMk cId="2400962821" sldId="2103"/>
            <ac:cxnSpMk id="10" creationId="{CDB92DCF-5D4F-E2C1-FCBA-D6C12203C928}"/>
          </ac:cxnSpMkLst>
        </pc:cxnChg>
        <pc:cxnChg chg="del">
          <ac:chgData name="Yoel Kortick" userId="167978f5-7f40-4909-85d5-d4149554ad4e" providerId="ADAL" clId="{D3FB95A5-F073-41EC-B403-533C8A3F2C61}" dt="2024-01-10T05:32:17.744" v="236" actId="478"/>
          <ac:cxnSpMkLst>
            <pc:docMk/>
            <pc:sldMk cId="2400962821" sldId="2103"/>
            <ac:cxnSpMk id="11" creationId="{F2E16191-706D-5BF0-AD1C-780F8DBD63CA}"/>
          </ac:cxnSpMkLst>
        </pc:cxnChg>
        <pc:cxnChg chg="del">
          <ac:chgData name="Yoel Kortick" userId="167978f5-7f40-4909-85d5-d4149554ad4e" providerId="ADAL" clId="{D3FB95A5-F073-41EC-B403-533C8A3F2C61}" dt="2024-01-10T05:32:17.744" v="236" actId="478"/>
          <ac:cxnSpMkLst>
            <pc:docMk/>
            <pc:sldMk cId="2400962821" sldId="2103"/>
            <ac:cxnSpMk id="12" creationId="{65542F50-3CDF-3E26-0418-20C6BBD4C59E}"/>
          </ac:cxnSpMkLst>
        </pc:cxnChg>
        <pc:cxnChg chg="del">
          <ac:chgData name="Yoel Kortick" userId="167978f5-7f40-4909-85d5-d4149554ad4e" providerId="ADAL" clId="{D3FB95A5-F073-41EC-B403-533C8A3F2C61}" dt="2024-01-10T05:32:17.744" v="236" actId="478"/>
          <ac:cxnSpMkLst>
            <pc:docMk/>
            <pc:sldMk cId="2400962821" sldId="2103"/>
            <ac:cxnSpMk id="14" creationId="{173E0711-A84B-47F3-22CC-6ADE9E7006E4}"/>
          </ac:cxnSpMkLst>
        </pc:cxnChg>
        <pc:cxnChg chg="del">
          <ac:chgData name="Yoel Kortick" userId="167978f5-7f40-4909-85d5-d4149554ad4e" providerId="ADAL" clId="{D3FB95A5-F073-41EC-B403-533C8A3F2C61}" dt="2024-01-10T05:32:17.744" v="236" actId="478"/>
          <ac:cxnSpMkLst>
            <pc:docMk/>
            <pc:sldMk cId="2400962821" sldId="2103"/>
            <ac:cxnSpMk id="17" creationId="{F175A076-9401-38F7-D83A-C071441E6DD8}"/>
          </ac:cxnSpMkLst>
        </pc:cxnChg>
        <pc:cxnChg chg="add mod">
          <ac:chgData name="Yoel Kortick" userId="167978f5-7f40-4909-85d5-d4149554ad4e" providerId="ADAL" clId="{D3FB95A5-F073-41EC-B403-533C8A3F2C61}" dt="2024-01-10T05:34:57.909" v="272" actId="14100"/>
          <ac:cxnSpMkLst>
            <pc:docMk/>
            <pc:sldMk cId="2400962821" sldId="2103"/>
            <ac:cxnSpMk id="18" creationId="{A6698E73-D4B0-1FB5-F1FF-6A7AF9B63AE1}"/>
          </ac:cxnSpMkLst>
        </pc:cxnChg>
      </pc:sldChg>
      <pc:sldChg chg="addSp delSp modSp add mod">
        <pc:chgData name="Yoel Kortick" userId="167978f5-7f40-4909-85d5-d4149554ad4e" providerId="ADAL" clId="{D3FB95A5-F073-41EC-B403-533C8A3F2C61}" dt="2024-01-10T13:02:43.501" v="3377"/>
        <pc:sldMkLst>
          <pc:docMk/>
          <pc:sldMk cId="2662654733" sldId="2104"/>
        </pc:sldMkLst>
        <pc:spChg chg="mod">
          <ac:chgData name="Yoel Kortick" userId="167978f5-7f40-4909-85d5-d4149554ad4e" providerId="ADAL" clId="{D3FB95A5-F073-41EC-B403-533C8A3F2C61}" dt="2024-01-10T13:02:43.501" v="3377"/>
          <ac:spMkLst>
            <pc:docMk/>
            <pc:sldMk cId="2662654733" sldId="2104"/>
            <ac:spMk id="4" creationId="{2490F34D-A7E2-4EA9-8B1A-78371A1F1CD1}"/>
          </ac:spMkLst>
        </pc:spChg>
        <pc:spChg chg="add mod">
          <ac:chgData name="Yoel Kortick" userId="167978f5-7f40-4909-85d5-d4149554ad4e" providerId="ADAL" clId="{D3FB95A5-F073-41EC-B403-533C8A3F2C61}" dt="2024-01-10T05:37:49.507" v="416" actId="14100"/>
          <ac:spMkLst>
            <pc:docMk/>
            <pc:sldMk cId="2662654733" sldId="2104"/>
            <ac:spMk id="6" creationId="{94482904-76DF-7EB4-3F46-F3A5E59240E5}"/>
          </ac:spMkLst>
        </pc:spChg>
        <pc:spChg chg="mod">
          <ac:chgData name="Yoel Kortick" userId="167978f5-7f40-4909-85d5-d4149554ad4e" providerId="ADAL" clId="{D3FB95A5-F073-41EC-B403-533C8A3F2C61}" dt="2024-01-10T05:37:11.951" v="391" actId="1036"/>
          <ac:spMkLst>
            <pc:docMk/>
            <pc:sldMk cId="2662654733" sldId="2104"/>
            <ac:spMk id="15" creationId="{01B35F2B-67ED-E9CA-F095-7283C285D062}"/>
          </ac:spMkLst>
        </pc:spChg>
        <pc:picChg chg="add mod ord">
          <ac:chgData name="Yoel Kortick" userId="167978f5-7f40-4909-85d5-d4149554ad4e" providerId="ADAL" clId="{D3FB95A5-F073-41EC-B403-533C8A3F2C61}" dt="2024-01-10T05:37:11.951" v="391" actId="1036"/>
          <ac:picMkLst>
            <pc:docMk/>
            <pc:sldMk cId="2662654733" sldId="2104"/>
            <ac:picMk id="5" creationId="{67887358-F2C1-2FA1-232B-5FE3E862B5B8}"/>
          </ac:picMkLst>
        </pc:picChg>
        <pc:picChg chg="del">
          <ac:chgData name="Yoel Kortick" userId="167978f5-7f40-4909-85d5-d4149554ad4e" providerId="ADAL" clId="{D3FB95A5-F073-41EC-B403-533C8A3F2C61}" dt="2024-01-10T05:36:07.427" v="274" actId="478"/>
          <ac:picMkLst>
            <pc:docMk/>
            <pc:sldMk cId="2662654733" sldId="2104"/>
            <ac:picMk id="8" creationId="{156BAEC6-8463-0D03-3528-A4A2CA1811CB}"/>
          </ac:picMkLst>
        </pc:picChg>
        <pc:cxnChg chg="mod">
          <ac:chgData name="Yoel Kortick" userId="167978f5-7f40-4909-85d5-d4149554ad4e" providerId="ADAL" clId="{D3FB95A5-F073-41EC-B403-533C8A3F2C61}" dt="2024-01-10T05:37:17.353" v="392" actId="208"/>
          <ac:cxnSpMkLst>
            <pc:docMk/>
            <pc:sldMk cId="2662654733" sldId="2104"/>
            <ac:cxnSpMk id="18" creationId="{A6698E73-D4B0-1FB5-F1FF-6A7AF9B63AE1}"/>
          </ac:cxnSpMkLst>
        </pc:cxnChg>
      </pc:sldChg>
      <pc:sldChg chg="addSp delSp modSp add mod">
        <pc:chgData name="Yoel Kortick" userId="167978f5-7f40-4909-85d5-d4149554ad4e" providerId="ADAL" clId="{D3FB95A5-F073-41EC-B403-533C8A3F2C61}" dt="2024-01-10T13:02:43.501" v="3377"/>
        <pc:sldMkLst>
          <pc:docMk/>
          <pc:sldMk cId="619029764" sldId="2105"/>
        </pc:sldMkLst>
        <pc:spChg chg="mod">
          <ac:chgData name="Yoel Kortick" userId="167978f5-7f40-4909-85d5-d4149554ad4e" providerId="ADAL" clId="{D3FB95A5-F073-41EC-B403-533C8A3F2C61}" dt="2024-01-10T13:02:43.501" v="3377"/>
          <ac:spMkLst>
            <pc:docMk/>
            <pc:sldMk cId="619029764" sldId="2105"/>
            <ac:spMk id="4" creationId="{2490F34D-A7E2-4EA9-8B1A-78371A1F1CD1}"/>
          </ac:spMkLst>
        </pc:spChg>
        <pc:spChg chg="mod">
          <ac:chgData name="Yoel Kortick" userId="167978f5-7f40-4909-85d5-d4149554ad4e" providerId="ADAL" clId="{D3FB95A5-F073-41EC-B403-533C8A3F2C61}" dt="2024-01-10T05:38:55.971" v="462" actId="1037"/>
          <ac:spMkLst>
            <pc:docMk/>
            <pc:sldMk cId="619029764" sldId="2105"/>
            <ac:spMk id="6" creationId="{94482904-76DF-7EB4-3F46-F3A5E59240E5}"/>
          </ac:spMkLst>
        </pc:spChg>
        <pc:spChg chg="mod">
          <ac:chgData name="Yoel Kortick" userId="167978f5-7f40-4909-85d5-d4149554ad4e" providerId="ADAL" clId="{D3FB95A5-F073-41EC-B403-533C8A3F2C61}" dt="2024-01-10T05:39:13.636" v="464" actId="20577"/>
          <ac:spMkLst>
            <pc:docMk/>
            <pc:sldMk cId="619029764" sldId="2105"/>
            <ac:spMk id="15" creationId="{01B35F2B-67ED-E9CA-F095-7283C285D062}"/>
          </ac:spMkLst>
        </pc:spChg>
        <pc:picChg chg="del">
          <ac:chgData name="Yoel Kortick" userId="167978f5-7f40-4909-85d5-d4149554ad4e" providerId="ADAL" clId="{D3FB95A5-F073-41EC-B403-533C8A3F2C61}" dt="2024-01-10T05:38:01.833" v="423" actId="478"/>
          <ac:picMkLst>
            <pc:docMk/>
            <pc:sldMk cId="619029764" sldId="2105"/>
            <ac:picMk id="5" creationId="{67887358-F2C1-2FA1-232B-5FE3E862B5B8}"/>
          </ac:picMkLst>
        </pc:picChg>
        <pc:picChg chg="add mod ord">
          <ac:chgData name="Yoel Kortick" userId="167978f5-7f40-4909-85d5-d4149554ad4e" providerId="ADAL" clId="{D3FB95A5-F073-41EC-B403-533C8A3F2C61}" dt="2024-01-10T05:39:44.103" v="488" actId="208"/>
          <ac:picMkLst>
            <pc:docMk/>
            <pc:sldMk cId="619029764" sldId="2105"/>
            <ac:picMk id="7" creationId="{D78128D0-6018-4E33-EF02-8B20B5F5024A}"/>
          </ac:picMkLst>
        </pc:picChg>
        <pc:cxnChg chg="mod">
          <ac:chgData name="Yoel Kortick" userId="167978f5-7f40-4909-85d5-d4149554ad4e" providerId="ADAL" clId="{D3FB95A5-F073-41EC-B403-533C8A3F2C61}" dt="2024-01-10T05:39:17.345" v="465" actId="14100"/>
          <ac:cxnSpMkLst>
            <pc:docMk/>
            <pc:sldMk cId="619029764" sldId="2105"/>
            <ac:cxnSpMk id="18" creationId="{A6698E73-D4B0-1FB5-F1FF-6A7AF9B63AE1}"/>
          </ac:cxnSpMkLst>
        </pc:cxnChg>
      </pc:sldChg>
      <pc:sldChg chg="modSp add mod">
        <pc:chgData name="Yoel Kortick" userId="167978f5-7f40-4909-85d5-d4149554ad4e" providerId="ADAL" clId="{D3FB95A5-F073-41EC-B403-533C8A3F2C61}" dt="2024-01-10T05:51:25.669" v="522" actId="33524"/>
        <pc:sldMkLst>
          <pc:docMk/>
          <pc:sldMk cId="219366308" sldId="2106"/>
        </pc:sldMkLst>
        <pc:spChg chg="mod">
          <ac:chgData name="Yoel Kortick" userId="167978f5-7f40-4909-85d5-d4149554ad4e" providerId="ADAL" clId="{D3FB95A5-F073-41EC-B403-533C8A3F2C61}" dt="2024-01-10T05:51:25.669" v="522" actId="33524"/>
          <ac:spMkLst>
            <pc:docMk/>
            <pc:sldMk cId="219366308" sldId="2106"/>
            <ac:spMk id="4" creationId="{2490F34D-A7E2-4EA9-8B1A-78371A1F1CD1}"/>
          </ac:spMkLst>
        </pc:spChg>
      </pc:sldChg>
      <pc:sldChg chg="addSp delSp modSp add mod">
        <pc:chgData name="Yoel Kortick" userId="167978f5-7f40-4909-85d5-d4149554ad4e" providerId="ADAL" clId="{D3FB95A5-F073-41EC-B403-533C8A3F2C61}" dt="2024-01-10T13:02:43.501" v="3377"/>
        <pc:sldMkLst>
          <pc:docMk/>
          <pc:sldMk cId="1072099828" sldId="2107"/>
        </pc:sldMkLst>
        <pc:spChg chg="mod">
          <ac:chgData name="Yoel Kortick" userId="167978f5-7f40-4909-85d5-d4149554ad4e" providerId="ADAL" clId="{D3FB95A5-F073-41EC-B403-533C8A3F2C61}" dt="2024-01-10T05:52:22.919" v="538" actId="13926"/>
          <ac:spMkLst>
            <pc:docMk/>
            <pc:sldMk cId="1072099828" sldId="2107"/>
            <ac:spMk id="3" creationId="{4FC18B40-6547-41EC-8A0E-1C8F40E0A42F}"/>
          </ac:spMkLst>
        </pc:spChg>
        <pc:spChg chg="mod">
          <ac:chgData name="Yoel Kortick" userId="167978f5-7f40-4909-85d5-d4149554ad4e" providerId="ADAL" clId="{D3FB95A5-F073-41EC-B403-533C8A3F2C61}" dt="2024-01-10T13:02:43.501" v="3377"/>
          <ac:spMkLst>
            <pc:docMk/>
            <pc:sldMk cId="1072099828" sldId="2107"/>
            <ac:spMk id="4" creationId="{2490F34D-A7E2-4EA9-8B1A-78371A1F1CD1}"/>
          </ac:spMkLst>
        </pc:spChg>
        <pc:spChg chg="add mod">
          <ac:chgData name="Yoel Kortick" userId="167978f5-7f40-4909-85d5-d4149554ad4e" providerId="ADAL" clId="{D3FB95A5-F073-41EC-B403-533C8A3F2C61}" dt="2024-01-10T06:08:10.484" v="587" actId="1037"/>
          <ac:spMkLst>
            <pc:docMk/>
            <pc:sldMk cId="1072099828" sldId="2107"/>
            <ac:spMk id="5" creationId="{E7350D13-FFA3-9295-325B-EF9544E71942}"/>
          </ac:spMkLst>
        </pc:spChg>
        <pc:spChg chg="add mod">
          <ac:chgData name="Yoel Kortick" userId="167978f5-7f40-4909-85d5-d4149554ad4e" providerId="ADAL" clId="{D3FB95A5-F073-41EC-B403-533C8A3F2C61}" dt="2024-01-10T06:08:23.765" v="590" actId="14100"/>
          <ac:spMkLst>
            <pc:docMk/>
            <pc:sldMk cId="1072099828" sldId="2107"/>
            <ac:spMk id="6" creationId="{8C8B7DF1-1A56-62A4-71D0-C41A311531C2}"/>
          </ac:spMkLst>
        </pc:spChg>
        <pc:spChg chg="add del mod">
          <ac:chgData name="Yoel Kortick" userId="167978f5-7f40-4909-85d5-d4149554ad4e" providerId="ADAL" clId="{D3FB95A5-F073-41EC-B403-533C8A3F2C61}" dt="2024-01-10T06:54:08.665" v="627" actId="478"/>
          <ac:spMkLst>
            <pc:docMk/>
            <pc:sldMk cId="1072099828" sldId="2107"/>
            <ac:spMk id="7" creationId="{453EDB23-0295-BA4E-BBB4-32FFEBB48DC4}"/>
          </ac:spMkLst>
        </pc:spChg>
        <pc:picChg chg="add del mod">
          <ac:chgData name="Yoel Kortick" userId="167978f5-7f40-4909-85d5-d4149554ad4e" providerId="ADAL" clId="{D3FB95A5-F073-41EC-B403-533C8A3F2C61}" dt="2024-01-10T06:07:18.989" v="551" actId="478"/>
          <ac:picMkLst>
            <pc:docMk/>
            <pc:sldMk cId="1072099828" sldId="2107"/>
            <ac:picMk id="2" creationId="{C5A537CF-4C15-D701-3C91-0AADF637FCB4}"/>
          </ac:picMkLst>
        </pc:picChg>
        <pc:picChg chg="add del">
          <ac:chgData name="Yoel Kortick" userId="167978f5-7f40-4909-85d5-d4149554ad4e" providerId="ADAL" clId="{D3FB95A5-F073-41EC-B403-533C8A3F2C61}" dt="2024-01-10T06:07:38.687" v="553" actId="478"/>
          <ac:picMkLst>
            <pc:docMk/>
            <pc:sldMk cId="1072099828" sldId="2107"/>
            <ac:picMk id="11" creationId="{D72017AE-CFBA-7A43-FBDE-6D8C9DBA6046}"/>
          </ac:picMkLst>
        </pc:picChg>
        <pc:picChg chg="add mod ord">
          <ac:chgData name="Yoel Kortick" userId="167978f5-7f40-4909-85d5-d4149554ad4e" providerId="ADAL" clId="{D3FB95A5-F073-41EC-B403-533C8A3F2C61}" dt="2024-01-10T06:08:30.775" v="592" actId="208"/>
          <ac:picMkLst>
            <pc:docMk/>
            <pc:sldMk cId="1072099828" sldId="2107"/>
            <ac:picMk id="13" creationId="{8F072B03-1035-2EFE-ED77-3FA8F673F8DC}"/>
          </ac:picMkLst>
        </pc:picChg>
        <pc:cxnChg chg="add del mod">
          <ac:chgData name="Yoel Kortick" userId="167978f5-7f40-4909-85d5-d4149554ad4e" providerId="ADAL" clId="{D3FB95A5-F073-41EC-B403-533C8A3F2C61}" dt="2024-01-10T06:54:09.667" v="628" actId="478"/>
          <ac:cxnSpMkLst>
            <pc:docMk/>
            <pc:sldMk cId="1072099828" sldId="2107"/>
            <ac:cxnSpMk id="8" creationId="{278817A8-A745-4C20-BFFE-34DF663648CE}"/>
          </ac:cxnSpMkLst>
        </pc:cxnChg>
        <pc:cxnChg chg="add del mod">
          <ac:chgData name="Yoel Kortick" userId="167978f5-7f40-4909-85d5-d4149554ad4e" providerId="ADAL" clId="{D3FB95A5-F073-41EC-B403-533C8A3F2C61}" dt="2024-01-10T06:54:10.369" v="629" actId="478"/>
          <ac:cxnSpMkLst>
            <pc:docMk/>
            <pc:sldMk cId="1072099828" sldId="2107"/>
            <ac:cxnSpMk id="9" creationId="{B9F024B7-8EC7-CA36-687B-A431038B2161}"/>
          </ac:cxnSpMkLst>
        </pc:cxnChg>
      </pc:sldChg>
      <pc:sldChg chg="addSp delSp modSp add mod">
        <pc:chgData name="Yoel Kortick" userId="167978f5-7f40-4909-85d5-d4149554ad4e" providerId="ADAL" clId="{D3FB95A5-F073-41EC-B403-533C8A3F2C61}" dt="2024-01-10T13:02:43.501" v="3377"/>
        <pc:sldMkLst>
          <pc:docMk/>
          <pc:sldMk cId="1177176718" sldId="2108"/>
        </pc:sldMkLst>
        <pc:spChg chg="mod">
          <ac:chgData name="Yoel Kortick" userId="167978f5-7f40-4909-85d5-d4149554ad4e" providerId="ADAL" clId="{D3FB95A5-F073-41EC-B403-533C8A3F2C61}" dt="2024-01-10T13:02:43.501" v="3377"/>
          <ac:spMkLst>
            <pc:docMk/>
            <pc:sldMk cId="1177176718" sldId="2108"/>
            <ac:spMk id="4" creationId="{2490F34D-A7E2-4EA9-8B1A-78371A1F1CD1}"/>
          </ac:spMkLst>
        </pc:spChg>
        <pc:spChg chg="mod">
          <ac:chgData name="Yoel Kortick" userId="167978f5-7f40-4909-85d5-d4149554ad4e" providerId="ADAL" clId="{D3FB95A5-F073-41EC-B403-533C8A3F2C61}" dt="2024-01-10T06:53:22.410" v="617" actId="14100"/>
          <ac:spMkLst>
            <pc:docMk/>
            <pc:sldMk cId="1177176718" sldId="2108"/>
            <ac:spMk id="5" creationId="{E7350D13-FFA3-9295-325B-EF9544E71942}"/>
          </ac:spMkLst>
        </pc:spChg>
        <pc:spChg chg="mod">
          <ac:chgData name="Yoel Kortick" userId="167978f5-7f40-4909-85d5-d4149554ad4e" providerId="ADAL" clId="{D3FB95A5-F073-41EC-B403-533C8A3F2C61}" dt="2024-01-10T06:53:28.898" v="619" actId="14100"/>
          <ac:spMkLst>
            <pc:docMk/>
            <pc:sldMk cId="1177176718" sldId="2108"/>
            <ac:spMk id="6" creationId="{8C8B7DF1-1A56-62A4-71D0-C41A311531C2}"/>
          </ac:spMkLst>
        </pc:spChg>
        <pc:spChg chg="del">
          <ac:chgData name="Yoel Kortick" userId="167978f5-7f40-4909-85d5-d4149554ad4e" providerId="ADAL" clId="{D3FB95A5-F073-41EC-B403-533C8A3F2C61}" dt="2024-01-10T06:53:31.935" v="620" actId="478"/>
          <ac:spMkLst>
            <pc:docMk/>
            <pc:sldMk cId="1177176718" sldId="2108"/>
            <ac:spMk id="7" creationId="{453EDB23-0295-BA4E-BBB4-32FFEBB48DC4}"/>
          </ac:spMkLst>
        </pc:spChg>
        <pc:picChg chg="add mod ord">
          <ac:chgData name="Yoel Kortick" userId="167978f5-7f40-4909-85d5-d4149554ad4e" providerId="ADAL" clId="{D3FB95A5-F073-41EC-B403-533C8A3F2C61}" dt="2024-01-10T06:53:36.573" v="623" actId="208"/>
          <ac:picMkLst>
            <pc:docMk/>
            <pc:sldMk cId="1177176718" sldId="2108"/>
            <ac:picMk id="10" creationId="{AB66C67B-DF0D-D4EE-6595-CE98969FEF5C}"/>
          </ac:picMkLst>
        </pc:picChg>
        <pc:picChg chg="del">
          <ac:chgData name="Yoel Kortick" userId="167978f5-7f40-4909-85d5-d4149554ad4e" providerId="ADAL" clId="{D3FB95A5-F073-41EC-B403-533C8A3F2C61}" dt="2024-01-10T06:53:09.122" v="607" actId="478"/>
          <ac:picMkLst>
            <pc:docMk/>
            <pc:sldMk cId="1177176718" sldId="2108"/>
            <ac:picMk id="13" creationId="{8F072B03-1035-2EFE-ED77-3FA8F673F8DC}"/>
          </ac:picMkLst>
        </pc:picChg>
        <pc:cxnChg chg="del">
          <ac:chgData name="Yoel Kortick" userId="167978f5-7f40-4909-85d5-d4149554ad4e" providerId="ADAL" clId="{D3FB95A5-F073-41EC-B403-533C8A3F2C61}" dt="2024-01-10T06:53:33.019" v="621" actId="478"/>
          <ac:cxnSpMkLst>
            <pc:docMk/>
            <pc:sldMk cId="1177176718" sldId="2108"/>
            <ac:cxnSpMk id="8" creationId="{278817A8-A745-4C20-BFFE-34DF663648CE}"/>
          </ac:cxnSpMkLst>
        </pc:cxnChg>
        <pc:cxnChg chg="del">
          <ac:chgData name="Yoel Kortick" userId="167978f5-7f40-4909-85d5-d4149554ad4e" providerId="ADAL" clId="{D3FB95A5-F073-41EC-B403-533C8A3F2C61}" dt="2024-01-10T06:53:34.052" v="622" actId="478"/>
          <ac:cxnSpMkLst>
            <pc:docMk/>
            <pc:sldMk cId="1177176718" sldId="2108"/>
            <ac:cxnSpMk id="9" creationId="{B9F024B7-8EC7-CA36-687B-A431038B2161}"/>
          </ac:cxnSpMkLst>
        </pc:cxnChg>
      </pc:sldChg>
      <pc:sldChg chg="addSp delSp modSp add mod ord">
        <pc:chgData name="Yoel Kortick" userId="167978f5-7f40-4909-85d5-d4149554ad4e" providerId="ADAL" clId="{D3FB95A5-F073-41EC-B403-533C8A3F2C61}" dt="2024-01-10T06:55:24.685" v="642" actId="208"/>
        <pc:sldMkLst>
          <pc:docMk/>
          <pc:sldMk cId="2850364945" sldId="2109"/>
        </pc:sldMkLst>
        <pc:spChg chg="mod">
          <ac:chgData name="Yoel Kortick" userId="167978f5-7f40-4909-85d5-d4149554ad4e" providerId="ADAL" clId="{D3FB95A5-F073-41EC-B403-533C8A3F2C61}" dt="2024-01-10T06:54:01.360" v="625"/>
          <ac:spMkLst>
            <pc:docMk/>
            <pc:sldMk cId="2850364945" sldId="2109"/>
            <ac:spMk id="4" creationId="{2490F34D-A7E2-4EA9-8B1A-78371A1F1CD1}"/>
          </ac:spMkLst>
        </pc:spChg>
        <pc:spChg chg="del">
          <ac:chgData name="Yoel Kortick" userId="167978f5-7f40-4909-85d5-d4149554ad4e" providerId="ADAL" clId="{D3FB95A5-F073-41EC-B403-533C8A3F2C61}" dt="2024-01-10T06:55:04.594" v="635" actId="478"/>
          <ac:spMkLst>
            <pc:docMk/>
            <pc:sldMk cId="2850364945" sldId="2109"/>
            <ac:spMk id="5" creationId="{E7350D13-FFA3-9295-325B-EF9544E71942}"/>
          </ac:spMkLst>
        </pc:spChg>
        <pc:spChg chg="mod">
          <ac:chgData name="Yoel Kortick" userId="167978f5-7f40-4909-85d5-d4149554ad4e" providerId="ADAL" clId="{D3FB95A5-F073-41EC-B403-533C8A3F2C61}" dt="2024-01-10T06:55:15.737" v="639" actId="14100"/>
          <ac:spMkLst>
            <pc:docMk/>
            <pc:sldMk cId="2850364945" sldId="2109"/>
            <ac:spMk id="6" creationId="{8C8B7DF1-1A56-62A4-71D0-C41A311531C2}"/>
          </ac:spMkLst>
        </pc:spChg>
        <pc:spChg chg="del">
          <ac:chgData name="Yoel Kortick" userId="167978f5-7f40-4909-85d5-d4149554ad4e" providerId="ADAL" clId="{D3FB95A5-F073-41EC-B403-533C8A3F2C61}" dt="2024-01-10T06:55:01.481" v="632" actId="478"/>
          <ac:spMkLst>
            <pc:docMk/>
            <pc:sldMk cId="2850364945" sldId="2109"/>
            <ac:spMk id="7" creationId="{453EDB23-0295-BA4E-BBB4-32FFEBB48DC4}"/>
          </ac:spMkLst>
        </pc:spChg>
        <pc:spChg chg="add mod">
          <ac:chgData name="Yoel Kortick" userId="167978f5-7f40-4909-85d5-d4149554ad4e" providerId="ADAL" clId="{D3FB95A5-F073-41EC-B403-533C8A3F2C61}" dt="2024-01-10T06:55:22.551" v="641" actId="14100"/>
          <ac:spMkLst>
            <pc:docMk/>
            <pc:sldMk cId="2850364945" sldId="2109"/>
            <ac:spMk id="11" creationId="{60E3BCA1-423F-0CE8-98F5-CC1A443D1C2E}"/>
          </ac:spMkLst>
        </pc:spChg>
        <pc:picChg chg="add mod ord">
          <ac:chgData name="Yoel Kortick" userId="167978f5-7f40-4909-85d5-d4149554ad4e" providerId="ADAL" clId="{D3FB95A5-F073-41EC-B403-533C8A3F2C61}" dt="2024-01-10T06:55:24.685" v="642" actId="208"/>
          <ac:picMkLst>
            <pc:docMk/>
            <pc:sldMk cId="2850364945" sldId="2109"/>
            <ac:picMk id="10" creationId="{FDE1F148-C037-EBC7-4CB0-1AD33F4E2F91}"/>
          </ac:picMkLst>
        </pc:picChg>
        <pc:picChg chg="del">
          <ac:chgData name="Yoel Kortick" userId="167978f5-7f40-4909-85d5-d4149554ad4e" providerId="ADAL" clId="{D3FB95A5-F073-41EC-B403-533C8A3F2C61}" dt="2024-01-10T06:54:03.918" v="626" actId="478"/>
          <ac:picMkLst>
            <pc:docMk/>
            <pc:sldMk cId="2850364945" sldId="2109"/>
            <ac:picMk id="13" creationId="{8F072B03-1035-2EFE-ED77-3FA8F673F8DC}"/>
          </ac:picMkLst>
        </pc:picChg>
        <pc:cxnChg chg="del">
          <ac:chgData name="Yoel Kortick" userId="167978f5-7f40-4909-85d5-d4149554ad4e" providerId="ADAL" clId="{D3FB95A5-F073-41EC-B403-533C8A3F2C61}" dt="2024-01-10T06:55:02.899" v="633" actId="478"/>
          <ac:cxnSpMkLst>
            <pc:docMk/>
            <pc:sldMk cId="2850364945" sldId="2109"/>
            <ac:cxnSpMk id="8" creationId="{278817A8-A745-4C20-BFFE-34DF663648CE}"/>
          </ac:cxnSpMkLst>
        </pc:cxnChg>
        <pc:cxnChg chg="del">
          <ac:chgData name="Yoel Kortick" userId="167978f5-7f40-4909-85d5-d4149554ad4e" providerId="ADAL" clId="{D3FB95A5-F073-41EC-B403-533C8A3F2C61}" dt="2024-01-10T06:55:03.769" v="634" actId="478"/>
          <ac:cxnSpMkLst>
            <pc:docMk/>
            <pc:sldMk cId="2850364945" sldId="2109"/>
            <ac:cxnSpMk id="9" creationId="{B9F024B7-8EC7-CA36-687B-A431038B2161}"/>
          </ac:cxnSpMkLst>
        </pc:cxnChg>
      </pc:sldChg>
      <pc:sldChg chg="addSp delSp modSp add mod">
        <pc:chgData name="Yoel Kortick" userId="167978f5-7f40-4909-85d5-d4149554ad4e" providerId="ADAL" clId="{D3FB95A5-F073-41EC-B403-533C8A3F2C61}" dt="2024-01-10T06:56:26.775" v="652" actId="11529"/>
        <pc:sldMkLst>
          <pc:docMk/>
          <pc:sldMk cId="2761306011" sldId="2110"/>
        </pc:sldMkLst>
        <pc:spChg chg="mod">
          <ac:chgData name="Yoel Kortick" userId="167978f5-7f40-4909-85d5-d4149554ad4e" providerId="ADAL" clId="{D3FB95A5-F073-41EC-B403-533C8A3F2C61}" dt="2024-01-10T06:55:40.399" v="645" actId="14100"/>
          <ac:spMkLst>
            <pc:docMk/>
            <pc:sldMk cId="2761306011" sldId="2110"/>
            <ac:spMk id="4" creationId="{2490F34D-A7E2-4EA9-8B1A-78371A1F1CD1}"/>
          </ac:spMkLst>
        </pc:spChg>
        <pc:spChg chg="del">
          <ac:chgData name="Yoel Kortick" userId="167978f5-7f40-4909-85d5-d4149554ad4e" providerId="ADAL" clId="{D3FB95A5-F073-41EC-B403-533C8A3F2C61}" dt="2024-01-10T06:56:15.083" v="646" actId="478"/>
          <ac:spMkLst>
            <pc:docMk/>
            <pc:sldMk cId="2761306011" sldId="2110"/>
            <ac:spMk id="6" creationId="{8C8B7DF1-1A56-62A4-71D0-C41A311531C2}"/>
          </ac:spMkLst>
        </pc:spChg>
        <pc:spChg chg="add">
          <ac:chgData name="Yoel Kortick" userId="167978f5-7f40-4909-85d5-d4149554ad4e" providerId="ADAL" clId="{D3FB95A5-F073-41EC-B403-533C8A3F2C61}" dt="2024-01-10T06:56:26.775" v="652" actId="11529"/>
          <ac:spMkLst>
            <pc:docMk/>
            <pc:sldMk cId="2761306011" sldId="2110"/>
            <ac:spMk id="7" creationId="{3C48156F-E2EB-3F76-4536-492FA4E8ABB4}"/>
          </ac:spMkLst>
        </pc:spChg>
        <pc:spChg chg="del">
          <ac:chgData name="Yoel Kortick" userId="167978f5-7f40-4909-85d5-d4149554ad4e" providerId="ADAL" clId="{D3FB95A5-F073-41EC-B403-533C8A3F2C61}" dt="2024-01-10T06:56:15.083" v="646" actId="478"/>
          <ac:spMkLst>
            <pc:docMk/>
            <pc:sldMk cId="2761306011" sldId="2110"/>
            <ac:spMk id="11" creationId="{60E3BCA1-423F-0CE8-98F5-CC1A443D1C2E}"/>
          </ac:spMkLst>
        </pc:spChg>
        <pc:picChg chg="add mod">
          <ac:chgData name="Yoel Kortick" userId="167978f5-7f40-4909-85d5-d4149554ad4e" providerId="ADAL" clId="{D3FB95A5-F073-41EC-B403-533C8A3F2C61}" dt="2024-01-10T06:56:21.719" v="651" actId="208"/>
          <ac:picMkLst>
            <pc:docMk/>
            <pc:sldMk cId="2761306011" sldId="2110"/>
            <ac:picMk id="5" creationId="{6377841C-40C9-792B-08D2-37D8B0756F86}"/>
          </ac:picMkLst>
        </pc:picChg>
        <pc:picChg chg="del">
          <ac:chgData name="Yoel Kortick" userId="167978f5-7f40-4909-85d5-d4149554ad4e" providerId="ADAL" clId="{D3FB95A5-F073-41EC-B403-533C8A3F2C61}" dt="2024-01-10T06:56:15.083" v="646" actId="478"/>
          <ac:picMkLst>
            <pc:docMk/>
            <pc:sldMk cId="2761306011" sldId="2110"/>
            <ac:picMk id="10" creationId="{FDE1F148-C037-EBC7-4CB0-1AD33F4E2F91}"/>
          </ac:picMkLst>
        </pc:picChg>
      </pc:sldChg>
      <pc:sldChg chg="addSp delSp modSp add mod">
        <pc:chgData name="Yoel Kortick" userId="167978f5-7f40-4909-85d5-d4149554ad4e" providerId="ADAL" clId="{D3FB95A5-F073-41EC-B403-533C8A3F2C61}" dt="2024-01-10T06:58:29.689" v="678" actId="1036"/>
        <pc:sldMkLst>
          <pc:docMk/>
          <pc:sldMk cId="1336172511" sldId="2111"/>
        </pc:sldMkLst>
        <pc:spChg chg="mod">
          <ac:chgData name="Yoel Kortick" userId="167978f5-7f40-4909-85d5-d4149554ad4e" providerId="ADAL" clId="{D3FB95A5-F073-41EC-B403-533C8A3F2C61}" dt="2024-01-10T06:56:41.843" v="654"/>
          <ac:spMkLst>
            <pc:docMk/>
            <pc:sldMk cId="1336172511" sldId="2111"/>
            <ac:spMk id="4" creationId="{2490F34D-A7E2-4EA9-8B1A-78371A1F1CD1}"/>
          </ac:spMkLst>
        </pc:spChg>
        <pc:spChg chg="mod">
          <ac:chgData name="Yoel Kortick" userId="167978f5-7f40-4909-85d5-d4149554ad4e" providerId="ADAL" clId="{D3FB95A5-F073-41EC-B403-533C8A3F2C61}" dt="2024-01-10T06:58:29.689" v="678" actId="1036"/>
          <ac:spMkLst>
            <pc:docMk/>
            <pc:sldMk cId="1336172511" sldId="2111"/>
            <ac:spMk id="7" creationId="{3C48156F-E2EB-3F76-4536-492FA4E8ABB4}"/>
          </ac:spMkLst>
        </pc:spChg>
        <pc:spChg chg="add mod">
          <ac:chgData name="Yoel Kortick" userId="167978f5-7f40-4909-85d5-d4149554ad4e" providerId="ADAL" clId="{D3FB95A5-F073-41EC-B403-533C8A3F2C61}" dt="2024-01-10T06:58:29.689" v="678" actId="1036"/>
          <ac:spMkLst>
            <pc:docMk/>
            <pc:sldMk cId="1336172511" sldId="2111"/>
            <ac:spMk id="8" creationId="{044F6709-6FD4-255F-3499-23F1F4C1870C}"/>
          </ac:spMkLst>
        </pc:spChg>
        <pc:spChg chg="add mod">
          <ac:chgData name="Yoel Kortick" userId="167978f5-7f40-4909-85d5-d4149554ad4e" providerId="ADAL" clId="{D3FB95A5-F073-41EC-B403-533C8A3F2C61}" dt="2024-01-10T06:58:29.689" v="678" actId="1036"/>
          <ac:spMkLst>
            <pc:docMk/>
            <pc:sldMk cId="1336172511" sldId="2111"/>
            <ac:spMk id="9" creationId="{27BE46B2-C05B-3E40-9F78-326F90330213}"/>
          </ac:spMkLst>
        </pc:spChg>
        <pc:picChg chg="del">
          <ac:chgData name="Yoel Kortick" userId="167978f5-7f40-4909-85d5-d4149554ad4e" providerId="ADAL" clId="{D3FB95A5-F073-41EC-B403-533C8A3F2C61}" dt="2024-01-10T06:57:09.668" v="655" actId="478"/>
          <ac:picMkLst>
            <pc:docMk/>
            <pc:sldMk cId="1336172511" sldId="2111"/>
            <ac:picMk id="5" creationId="{6377841C-40C9-792B-08D2-37D8B0756F86}"/>
          </ac:picMkLst>
        </pc:picChg>
        <pc:picChg chg="add mod">
          <ac:chgData name="Yoel Kortick" userId="167978f5-7f40-4909-85d5-d4149554ad4e" providerId="ADAL" clId="{D3FB95A5-F073-41EC-B403-533C8A3F2C61}" dt="2024-01-10T06:58:29.689" v="678" actId="1036"/>
          <ac:picMkLst>
            <pc:docMk/>
            <pc:sldMk cId="1336172511" sldId="2111"/>
            <ac:picMk id="6" creationId="{89B9E18A-A879-BEEE-3629-E839CCB5A849}"/>
          </ac:picMkLst>
        </pc:picChg>
      </pc:sldChg>
      <pc:sldChg chg="addSp delSp modSp add mod">
        <pc:chgData name="Yoel Kortick" userId="167978f5-7f40-4909-85d5-d4149554ad4e" providerId="ADAL" clId="{D3FB95A5-F073-41EC-B403-533C8A3F2C61}" dt="2024-01-10T06:59:21.379" v="784" actId="208"/>
        <pc:sldMkLst>
          <pc:docMk/>
          <pc:sldMk cId="3654522876" sldId="2112"/>
        </pc:sldMkLst>
        <pc:spChg chg="mod">
          <ac:chgData name="Yoel Kortick" userId="167978f5-7f40-4909-85d5-d4149554ad4e" providerId="ADAL" clId="{D3FB95A5-F073-41EC-B403-533C8A3F2C61}" dt="2024-01-10T06:58:55.195" v="767" actId="313"/>
          <ac:spMkLst>
            <pc:docMk/>
            <pc:sldMk cId="3654522876" sldId="2112"/>
            <ac:spMk id="4" creationId="{2490F34D-A7E2-4EA9-8B1A-78371A1F1CD1}"/>
          </ac:spMkLst>
        </pc:spChg>
        <pc:spChg chg="mod">
          <ac:chgData name="Yoel Kortick" userId="167978f5-7f40-4909-85d5-d4149554ad4e" providerId="ADAL" clId="{D3FB95A5-F073-41EC-B403-533C8A3F2C61}" dt="2024-01-10T06:59:19.590" v="783" actId="14100"/>
          <ac:spMkLst>
            <pc:docMk/>
            <pc:sldMk cId="3654522876" sldId="2112"/>
            <ac:spMk id="7" creationId="{3C48156F-E2EB-3F76-4536-492FA4E8ABB4}"/>
          </ac:spMkLst>
        </pc:spChg>
        <pc:spChg chg="mod">
          <ac:chgData name="Yoel Kortick" userId="167978f5-7f40-4909-85d5-d4149554ad4e" providerId="ADAL" clId="{D3FB95A5-F073-41EC-B403-533C8A3F2C61}" dt="2024-01-10T06:59:13.862" v="781" actId="1076"/>
          <ac:spMkLst>
            <pc:docMk/>
            <pc:sldMk cId="3654522876" sldId="2112"/>
            <ac:spMk id="8" creationId="{044F6709-6FD4-255F-3499-23F1F4C1870C}"/>
          </ac:spMkLst>
        </pc:spChg>
        <pc:spChg chg="mod">
          <ac:chgData name="Yoel Kortick" userId="167978f5-7f40-4909-85d5-d4149554ad4e" providerId="ADAL" clId="{D3FB95A5-F073-41EC-B403-533C8A3F2C61}" dt="2024-01-10T06:59:09.305" v="780" actId="14100"/>
          <ac:spMkLst>
            <pc:docMk/>
            <pc:sldMk cId="3654522876" sldId="2112"/>
            <ac:spMk id="9" creationId="{27BE46B2-C05B-3E40-9F78-326F90330213}"/>
          </ac:spMkLst>
        </pc:spChg>
        <pc:picChg chg="add mod ord">
          <ac:chgData name="Yoel Kortick" userId="167978f5-7f40-4909-85d5-d4149554ad4e" providerId="ADAL" clId="{D3FB95A5-F073-41EC-B403-533C8A3F2C61}" dt="2024-01-10T06:59:21.379" v="784" actId="208"/>
          <ac:picMkLst>
            <pc:docMk/>
            <pc:sldMk cId="3654522876" sldId="2112"/>
            <ac:picMk id="5" creationId="{67279F36-B756-AA1A-0DB6-19491BBFBDAD}"/>
          </ac:picMkLst>
        </pc:picChg>
        <pc:picChg chg="del">
          <ac:chgData name="Yoel Kortick" userId="167978f5-7f40-4909-85d5-d4149554ad4e" providerId="ADAL" clId="{D3FB95A5-F073-41EC-B403-533C8A3F2C61}" dt="2024-01-10T06:58:56.493" v="768" actId="478"/>
          <ac:picMkLst>
            <pc:docMk/>
            <pc:sldMk cId="3654522876" sldId="2112"/>
            <ac:picMk id="6" creationId="{89B9E18A-A879-BEEE-3629-E839CCB5A849}"/>
          </ac:picMkLst>
        </pc:picChg>
      </pc:sldChg>
      <pc:sldChg chg="addSp delSp modSp add mod">
        <pc:chgData name="Yoel Kortick" userId="167978f5-7f40-4909-85d5-d4149554ad4e" providerId="ADAL" clId="{D3FB95A5-F073-41EC-B403-533C8A3F2C61}" dt="2024-01-10T07:56:39.451" v="805" actId="208"/>
        <pc:sldMkLst>
          <pc:docMk/>
          <pc:sldMk cId="575864078" sldId="2113"/>
        </pc:sldMkLst>
        <pc:spChg chg="mod">
          <ac:chgData name="Yoel Kortick" userId="167978f5-7f40-4909-85d5-d4149554ad4e" providerId="ADAL" clId="{D3FB95A5-F073-41EC-B403-533C8A3F2C61}" dt="2024-01-10T06:59:43.090" v="786"/>
          <ac:spMkLst>
            <pc:docMk/>
            <pc:sldMk cId="575864078" sldId="2113"/>
            <ac:spMk id="4" creationId="{2490F34D-A7E2-4EA9-8B1A-78371A1F1CD1}"/>
          </ac:spMkLst>
        </pc:spChg>
        <pc:spChg chg="mod">
          <ac:chgData name="Yoel Kortick" userId="167978f5-7f40-4909-85d5-d4149554ad4e" providerId="ADAL" clId="{D3FB95A5-F073-41EC-B403-533C8A3F2C61}" dt="2024-01-10T07:56:27.898" v="801" actId="1038"/>
          <ac:spMkLst>
            <pc:docMk/>
            <pc:sldMk cId="575864078" sldId="2113"/>
            <ac:spMk id="7" creationId="{3C48156F-E2EB-3F76-4536-492FA4E8ABB4}"/>
          </ac:spMkLst>
        </pc:spChg>
        <pc:spChg chg="mod">
          <ac:chgData name="Yoel Kortick" userId="167978f5-7f40-4909-85d5-d4149554ad4e" providerId="ADAL" clId="{D3FB95A5-F073-41EC-B403-533C8A3F2C61}" dt="2024-01-10T07:56:36.998" v="804" actId="14100"/>
          <ac:spMkLst>
            <pc:docMk/>
            <pc:sldMk cId="575864078" sldId="2113"/>
            <ac:spMk id="8" creationId="{044F6709-6FD4-255F-3499-23F1F4C1870C}"/>
          </ac:spMkLst>
        </pc:spChg>
        <pc:spChg chg="mod">
          <ac:chgData name="Yoel Kortick" userId="167978f5-7f40-4909-85d5-d4149554ad4e" providerId="ADAL" clId="{D3FB95A5-F073-41EC-B403-533C8A3F2C61}" dt="2024-01-10T07:56:31.869" v="802" actId="1076"/>
          <ac:spMkLst>
            <pc:docMk/>
            <pc:sldMk cId="575864078" sldId="2113"/>
            <ac:spMk id="9" creationId="{27BE46B2-C05B-3E40-9F78-326F90330213}"/>
          </ac:spMkLst>
        </pc:spChg>
        <pc:picChg chg="del">
          <ac:chgData name="Yoel Kortick" userId="167978f5-7f40-4909-85d5-d4149554ad4e" providerId="ADAL" clId="{D3FB95A5-F073-41EC-B403-533C8A3F2C61}" dt="2024-01-10T07:56:09.841" v="787" actId="478"/>
          <ac:picMkLst>
            <pc:docMk/>
            <pc:sldMk cId="575864078" sldId="2113"/>
            <ac:picMk id="5" creationId="{67279F36-B756-AA1A-0DB6-19491BBFBDAD}"/>
          </ac:picMkLst>
        </pc:picChg>
        <pc:picChg chg="add mod ord">
          <ac:chgData name="Yoel Kortick" userId="167978f5-7f40-4909-85d5-d4149554ad4e" providerId="ADAL" clId="{D3FB95A5-F073-41EC-B403-533C8A3F2C61}" dt="2024-01-10T07:56:39.451" v="805" actId="208"/>
          <ac:picMkLst>
            <pc:docMk/>
            <pc:sldMk cId="575864078" sldId="2113"/>
            <ac:picMk id="6" creationId="{8EF0A4EF-5C0B-0709-A52E-FF241EBFE14C}"/>
          </ac:picMkLst>
        </pc:picChg>
      </pc:sldChg>
      <pc:sldChg chg="addSp delSp modSp add mod">
        <pc:chgData name="Yoel Kortick" userId="167978f5-7f40-4909-85d5-d4149554ad4e" providerId="ADAL" clId="{D3FB95A5-F073-41EC-B403-533C8A3F2C61}" dt="2024-01-10T13:02:43.501" v="3377"/>
        <pc:sldMkLst>
          <pc:docMk/>
          <pc:sldMk cId="1377081466" sldId="2114"/>
        </pc:sldMkLst>
        <pc:spChg chg="mod">
          <ac:chgData name="Yoel Kortick" userId="167978f5-7f40-4909-85d5-d4149554ad4e" providerId="ADAL" clId="{D3FB95A5-F073-41EC-B403-533C8A3F2C61}" dt="2024-01-10T13:02:43.501" v="3377"/>
          <ac:spMkLst>
            <pc:docMk/>
            <pc:sldMk cId="1377081466" sldId="2114"/>
            <ac:spMk id="4" creationId="{2490F34D-A7E2-4EA9-8B1A-78371A1F1CD1}"/>
          </ac:spMkLst>
        </pc:spChg>
        <pc:spChg chg="mod">
          <ac:chgData name="Yoel Kortick" userId="167978f5-7f40-4909-85d5-d4149554ad4e" providerId="ADAL" clId="{D3FB95A5-F073-41EC-B403-533C8A3F2C61}" dt="2024-01-10T08:05:06.639" v="812" actId="14100"/>
          <ac:spMkLst>
            <pc:docMk/>
            <pc:sldMk cId="1377081466" sldId="2114"/>
            <ac:spMk id="7" creationId="{3C48156F-E2EB-3F76-4536-492FA4E8ABB4}"/>
          </ac:spMkLst>
        </pc:spChg>
        <pc:spChg chg="mod">
          <ac:chgData name="Yoel Kortick" userId="167978f5-7f40-4909-85d5-d4149554ad4e" providerId="ADAL" clId="{D3FB95A5-F073-41EC-B403-533C8A3F2C61}" dt="2024-01-10T08:05:13.936" v="815" actId="1076"/>
          <ac:spMkLst>
            <pc:docMk/>
            <pc:sldMk cId="1377081466" sldId="2114"/>
            <ac:spMk id="8" creationId="{044F6709-6FD4-255F-3499-23F1F4C1870C}"/>
          </ac:spMkLst>
        </pc:spChg>
        <pc:spChg chg="mod">
          <ac:chgData name="Yoel Kortick" userId="167978f5-7f40-4909-85d5-d4149554ad4e" providerId="ADAL" clId="{D3FB95A5-F073-41EC-B403-533C8A3F2C61}" dt="2024-01-10T08:05:11.081" v="814" actId="14100"/>
          <ac:spMkLst>
            <pc:docMk/>
            <pc:sldMk cId="1377081466" sldId="2114"/>
            <ac:spMk id="9" creationId="{27BE46B2-C05B-3E40-9F78-326F90330213}"/>
          </ac:spMkLst>
        </pc:spChg>
        <pc:picChg chg="add mod ord">
          <ac:chgData name="Yoel Kortick" userId="167978f5-7f40-4909-85d5-d4149554ad4e" providerId="ADAL" clId="{D3FB95A5-F073-41EC-B403-533C8A3F2C61}" dt="2024-01-10T08:05:15.675" v="816" actId="208"/>
          <ac:picMkLst>
            <pc:docMk/>
            <pc:sldMk cId="1377081466" sldId="2114"/>
            <ac:picMk id="5" creationId="{1A8104E9-FB9E-79EF-5F27-57EB3D1A583A}"/>
          </ac:picMkLst>
        </pc:picChg>
        <pc:picChg chg="del">
          <ac:chgData name="Yoel Kortick" userId="167978f5-7f40-4909-85d5-d4149554ad4e" providerId="ADAL" clId="{D3FB95A5-F073-41EC-B403-533C8A3F2C61}" dt="2024-01-10T08:04:58.170" v="808" actId="478"/>
          <ac:picMkLst>
            <pc:docMk/>
            <pc:sldMk cId="1377081466" sldId="2114"/>
            <ac:picMk id="6" creationId="{8EF0A4EF-5C0B-0709-A52E-FF241EBFE14C}"/>
          </ac:picMkLst>
        </pc:picChg>
      </pc:sldChg>
      <pc:sldChg chg="addSp delSp modSp add mod">
        <pc:chgData name="Yoel Kortick" userId="167978f5-7f40-4909-85d5-d4149554ad4e" providerId="ADAL" clId="{D3FB95A5-F073-41EC-B403-533C8A3F2C61}" dt="2024-01-10T13:02:43.501" v="3377"/>
        <pc:sldMkLst>
          <pc:docMk/>
          <pc:sldMk cId="3930830093" sldId="2115"/>
        </pc:sldMkLst>
        <pc:spChg chg="mod">
          <ac:chgData name="Yoel Kortick" userId="167978f5-7f40-4909-85d5-d4149554ad4e" providerId="ADAL" clId="{D3FB95A5-F073-41EC-B403-533C8A3F2C61}" dt="2024-01-10T13:02:43.501" v="3377"/>
          <ac:spMkLst>
            <pc:docMk/>
            <pc:sldMk cId="3930830093" sldId="2115"/>
            <ac:spMk id="4" creationId="{2490F34D-A7E2-4EA9-8B1A-78371A1F1CD1}"/>
          </ac:spMkLst>
        </pc:spChg>
        <pc:spChg chg="mod">
          <ac:chgData name="Yoel Kortick" userId="167978f5-7f40-4909-85d5-d4149554ad4e" providerId="ADAL" clId="{D3FB95A5-F073-41EC-B403-533C8A3F2C61}" dt="2024-01-10T08:06:35.742" v="854" actId="1035"/>
          <ac:spMkLst>
            <pc:docMk/>
            <pc:sldMk cId="3930830093" sldId="2115"/>
            <ac:spMk id="7" creationId="{3C48156F-E2EB-3F76-4536-492FA4E8ABB4}"/>
          </ac:spMkLst>
        </pc:spChg>
        <pc:spChg chg="del">
          <ac:chgData name="Yoel Kortick" userId="167978f5-7f40-4909-85d5-d4149554ad4e" providerId="ADAL" clId="{D3FB95A5-F073-41EC-B403-533C8A3F2C61}" dt="2024-01-10T08:06:38.195" v="855" actId="478"/>
          <ac:spMkLst>
            <pc:docMk/>
            <pc:sldMk cId="3930830093" sldId="2115"/>
            <ac:spMk id="8" creationId="{044F6709-6FD4-255F-3499-23F1F4C1870C}"/>
          </ac:spMkLst>
        </pc:spChg>
        <pc:spChg chg="mod">
          <ac:chgData name="Yoel Kortick" userId="167978f5-7f40-4909-85d5-d4149554ad4e" providerId="ADAL" clId="{D3FB95A5-F073-41EC-B403-533C8A3F2C61}" dt="2024-01-10T08:06:43.460" v="857" actId="14100"/>
          <ac:spMkLst>
            <pc:docMk/>
            <pc:sldMk cId="3930830093" sldId="2115"/>
            <ac:spMk id="9" creationId="{27BE46B2-C05B-3E40-9F78-326F90330213}"/>
          </ac:spMkLst>
        </pc:spChg>
        <pc:spChg chg="add mod">
          <ac:chgData name="Yoel Kortick" userId="167978f5-7f40-4909-85d5-d4149554ad4e" providerId="ADAL" clId="{D3FB95A5-F073-41EC-B403-533C8A3F2C61}" dt="2024-01-10T13:02:43.501" v="3377"/>
          <ac:spMkLst>
            <pc:docMk/>
            <pc:sldMk cId="3930830093" sldId="2115"/>
            <ac:spMk id="10" creationId="{81A238E0-4F7A-476B-9AFA-5592082E1EF5}"/>
          </ac:spMkLst>
        </pc:spChg>
        <pc:spChg chg="add mod">
          <ac:chgData name="Yoel Kortick" userId="167978f5-7f40-4909-85d5-d4149554ad4e" providerId="ADAL" clId="{D3FB95A5-F073-41EC-B403-533C8A3F2C61}" dt="2024-01-10T08:08:22.763" v="935" actId="207"/>
          <ac:spMkLst>
            <pc:docMk/>
            <pc:sldMk cId="3930830093" sldId="2115"/>
            <ac:spMk id="13" creationId="{CF6D1443-8522-EE6D-6E0F-1D40C4F561C2}"/>
          </ac:spMkLst>
        </pc:spChg>
        <pc:spChg chg="add mod">
          <ac:chgData name="Yoel Kortick" userId="167978f5-7f40-4909-85d5-d4149554ad4e" providerId="ADAL" clId="{D3FB95A5-F073-41EC-B403-533C8A3F2C61}" dt="2024-01-10T08:08:36.676" v="947" actId="1037"/>
          <ac:spMkLst>
            <pc:docMk/>
            <pc:sldMk cId="3930830093" sldId="2115"/>
            <ac:spMk id="15" creationId="{AB2538CA-4DF1-DB19-E67D-1EE008D34349}"/>
          </ac:spMkLst>
        </pc:spChg>
        <pc:picChg chg="del">
          <ac:chgData name="Yoel Kortick" userId="167978f5-7f40-4909-85d5-d4149554ad4e" providerId="ADAL" clId="{D3FB95A5-F073-41EC-B403-533C8A3F2C61}" dt="2024-01-10T08:06:08.281" v="839" actId="478"/>
          <ac:picMkLst>
            <pc:docMk/>
            <pc:sldMk cId="3930830093" sldId="2115"/>
            <ac:picMk id="5" creationId="{1A8104E9-FB9E-79EF-5F27-57EB3D1A583A}"/>
          </ac:picMkLst>
        </pc:picChg>
        <pc:picChg chg="add mod ord">
          <ac:chgData name="Yoel Kortick" userId="167978f5-7f40-4909-85d5-d4149554ad4e" providerId="ADAL" clId="{D3FB95A5-F073-41EC-B403-533C8A3F2C61}" dt="2024-01-10T08:06:31.690" v="849" actId="167"/>
          <ac:picMkLst>
            <pc:docMk/>
            <pc:sldMk cId="3930830093" sldId="2115"/>
            <ac:picMk id="6" creationId="{55E2391A-F254-655B-1831-4E88345BDAF4}"/>
          </ac:picMkLst>
        </pc:picChg>
        <pc:cxnChg chg="add">
          <ac:chgData name="Yoel Kortick" userId="167978f5-7f40-4909-85d5-d4149554ad4e" providerId="ADAL" clId="{D3FB95A5-F073-41EC-B403-533C8A3F2C61}" dt="2024-01-10T08:07:24.960" v="917" actId="11529"/>
          <ac:cxnSpMkLst>
            <pc:docMk/>
            <pc:sldMk cId="3930830093" sldId="2115"/>
            <ac:cxnSpMk id="12" creationId="{9406820C-9300-2021-44A8-F3961C5B2EED}"/>
          </ac:cxnSpMkLst>
        </pc:cxnChg>
        <pc:cxnChg chg="add mod">
          <ac:chgData name="Yoel Kortick" userId="167978f5-7f40-4909-85d5-d4149554ad4e" providerId="ADAL" clId="{D3FB95A5-F073-41EC-B403-533C8A3F2C61}" dt="2024-01-10T08:08:40.347" v="948" actId="14100"/>
          <ac:cxnSpMkLst>
            <pc:docMk/>
            <pc:sldMk cId="3930830093" sldId="2115"/>
            <ac:cxnSpMk id="14" creationId="{442282D6-2EDA-56AA-52D7-6F3B4820F08D}"/>
          </ac:cxnSpMkLst>
        </pc:cxnChg>
      </pc:sldChg>
      <pc:sldChg chg="addSp delSp modSp add mod">
        <pc:chgData name="Yoel Kortick" userId="167978f5-7f40-4909-85d5-d4149554ad4e" providerId="ADAL" clId="{D3FB95A5-F073-41EC-B403-533C8A3F2C61}" dt="2024-01-10T13:02:43.501" v="3377"/>
        <pc:sldMkLst>
          <pc:docMk/>
          <pc:sldMk cId="1099822514" sldId="2116"/>
        </pc:sldMkLst>
        <pc:spChg chg="add mod">
          <ac:chgData name="Yoel Kortick" userId="167978f5-7f40-4909-85d5-d4149554ad4e" providerId="ADAL" clId="{D3FB95A5-F073-41EC-B403-533C8A3F2C61}" dt="2024-01-10T09:00:37.898" v="1626" actId="14100"/>
          <ac:spMkLst>
            <pc:docMk/>
            <pc:sldMk cId="1099822514" sldId="2116"/>
            <ac:spMk id="2" creationId="{222DFE4C-342A-25CB-6AB5-4AB3684022DA}"/>
          </ac:spMkLst>
        </pc:spChg>
        <pc:spChg chg="mod">
          <ac:chgData name="Yoel Kortick" userId="167978f5-7f40-4909-85d5-d4149554ad4e" providerId="ADAL" clId="{D3FB95A5-F073-41EC-B403-533C8A3F2C61}" dt="2024-01-10T08:18:16.109" v="1092" actId="20577"/>
          <ac:spMkLst>
            <pc:docMk/>
            <pc:sldMk cId="1099822514" sldId="2116"/>
            <ac:spMk id="3" creationId="{4FC18B40-6547-41EC-8A0E-1C8F40E0A42F}"/>
          </ac:spMkLst>
        </pc:spChg>
        <pc:spChg chg="mod">
          <ac:chgData name="Yoel Kortick" userId="167978f5-7f40-4909-85d5-d4149554ad4e" providerId="ADAL" clId="{D3FB95A5-F073-41EC-B403-533C8A3F2C61}" dt="2024-01-10T13:02:43.501" v="3377"/>
          <ac:spMkLst>
            <pc:docMk/>
            <pc:sldMk cId="1099822514" sldId="2116"/>
            <ac:spMk id="4" creationId="{2490F34D-A7E2-4EA9-8B1A-78371A1F1CD1}"/>
          </ac:spMkLst>
        </pc:spChg>
        <pc:spChg chg="del">
          <ac:chgData name="Yoel Kortick" userId="167978f5-7f40-4909-85d5-d4149554ad4e" providerId="ADAL" clId="{D3FB95A5-F073-41EC-B403-533C8A3F2C61}" dt="2024-01-10T08:09:08.843" v="951" actId="478"/>
          <ac:spMkLst>
            <pc:docMk/>
            <pc:sldMk cId="1099822514" sldId="2116"/>
            <ac:spMk id="7" creationId="{3C48156F-E2EB-3F76-4536-492FA4E8ABB4}"/>
          </ac:spMkLst>
        </pc:spChg>
        <pc:spChg chg="add mod">
          <ac:chgData name="Yoel Kortick" userId="167978f5-7f40-4909-85d5-d4149554ad4e" providerId="ADAL" clId="{D3FB95A5-F073-41EC-B403-533C8A3F2C61}" dt="2024-01-10T09:00:34.287" v="1625" actId="14100"/>
          <ac:spMkLst>
            <pc:docMk/>
            <pc:sldMk cId="1099822514" sldId="2116"/>
            <ac:spMk id="8" creationId="{A22641A8-50C4-0D0D-ADC4-4F889A4A09A2}"/>
          </ac:spMkLst>
        </pc:spChg>
        <pc:spChg chg="del">
          <ac:chgData name="Yoel Kortick" userId="167978f5-7f40-4909-85d5-d4149554ad4e" providerId="ADAL" clId="{D3FB95A5-F073-41EC-B403-533C8A3F2C61}" dt="2024-01-10T08:09:08.843" v="951" actId="478"/>
          <ac:spMkLst>
            <pc:docMk/>
            <pc:sldMk cId="1099822514" sldId="2116"/>
            <ac:spMk id="9" creationId="{27BE46B2-C05B-3E40-9F78-326F90330213}"/>
          </ac:spMkLst>
        </pc:spChg>
        <pc:spChg chg="del">
          <ac:chgData name="Yoel Kortick" userId="167978f5-7f40-4909-85d5-d4149554ad4e" providerId="ADAL" clId="{D3FB95A5-F073-41EC-B403-533C8A3F2C61}" dt="2024-01-10T08:09:08.843" v="951" actId="478"/>
          <ac:spMkLst>
            <pc:docMk/>
            <pc:sldMk cId="1099822514" sldId="2116"/>
            <ac:spMk id="10" creationId="{81A238E0-4F7A-476B-9AFA-5592082E1EF5}"/>
          </ac:spMkLst>
        </pc:spChg>
        <pc:spChg chg="del">
          <ac:chgData name="Yoel Kortick" userId="167978f5-7f40-4909-85d5-d4149554ad4e" providerId="ADAL" clId="{D3FB95A5-F073-41EC-B403-533C8A3F2C61}" dt="2024-01-10T08:09:08.843" v="951" actId="478"/>
          <ac:spMkLst>
            <pc:docMk/>
            <pc:sldMk cId="1099822514" sldId="2116"/>
            <ac:spMk id="13" creationId="{CF6D1443-8522-EE6D-6E0F-1D40C4F561C2}"/>
          </ac:spMkLst>
        </pc:spChg>
        <pc:spChg chg="del">
          <ac:chgData name="Yoel Kortick" userId="167978f5-7f40-4909-85d5-d4149554ad4e" providerId="ADAL" clId="{D3FB95A5-F073-41EC-B403-533C8A3F2C61}" dt="2024-01-10T08:09:08.843" v="951" actId="478"/>
          <ac:spMkLst>
            <pc:docMk/>
            <pc:sldMk cId="1099822514" sldId="2116"/>
            <ac:spMk id="15" creationId="{AB2538CA-4DF1-DB19-E67D-1EE008D34349}"/>
          </ac:spMkLst>
        </pc:spChg>
        <pc:picChg chg="del">
          <ac:chgData name="Yoel Kortick" userId="167978f5-7f40-4909-85d5-d4149554ad4e" providerId="ADAL" clId="{D3FB95A5-F073-41EC-B403-533C8A3F2C61}" dt="2024-01-10T08:09:05.833" v="950" actId="478"/>
          <ac:picMkLst>
            <pc:docMk/>
            <pc:sldMk cId="1099822514" sldId="2116"/>
            <ac:picMk id="6" creationId="{55E2391A-F254-655B-1831-4E88345BDAF4}"/>
          </ac:picMkLst>
        </pc:picChg>
        <pc:picChg chg="add mod ord">
          <ac:chgData name="Yoel Kortick" userId="167978f5-7f40-4909-85d5-d4149554ad4e" providerId="ADAL" clId="{D3FB95A5-F073-41EC-B403-533C8A3F2C61}" dt="2024-01-10T09:00:39.750" v="1627" actId="208"/>
          <ac:picMkLst>
            <pc:docMk/>
            <pc:sldMk cId="1099822514" sldId="2116"/>
            <ac:picMk id="17" creationId="{D96E451A-BA81-1197-0A66-FBFF27FEA3EE}"/>
          </ac:picMkLst>
        </pc:picChg>
        <pc:cxnChg chg="add mod">
          <ac:chgData name="Yoel Kortick" userId="167978f5-7f40-4909-85d5-d4149554ad4e" providerId="ADAL" clId="{D3FB95A5-F073-41EC-B403-533C8A3F2C61}" dt="2024-01-10T09:00:37.898" v="1626" actId="14100"/>
          <ac:cxnSpMkLst>
            <pc:docMk/>
            <pc:sldMk cId="1099822514" sldId="2116"/>
            <ac:cxnSpMk id="5" creationId="{1B0FC3A8-3A9E-5AF7-C829-3A933FC07E1A}"/>
          </ac:cxnSpMkLst>
        </pc:cxnChg>
        <pc:cxnChg chg="add mod">
          <ac:chgData name="Yoel Kortick" userId="167978f5-7f40-4909-85d5-d4149554ad4e" providerId="ADAL" clId="{D3FB95A5-F073-41EC-B403-533C8A3F2C61}" dt="2024-01-10T09:00:21.944" v="1621" actId="14100"/>
          <ac:cxnSpMkLst>
            <pc:docMk/>
            <pc:sldMk cId="1099822514" sldId="2116"/>
            <ac:cxnSpMk id="11" creationId="{3CD93823-6EFA-211C-AF13-9E6C391BA8AD}"/>
          </ac:cxnSpMkLst>
        </pc:cxnChg>
        <pc:cxnChg chg="del">
          <ac:chgData name="Yoel Kortick" userId="167978f5-7f40-4909-85d5-d4149554ad4e" providerId="ADAL" clId="{D3FB95A5-F073-41EC-B403-533C8A3F2C61}" dt="2024-01-10T08:09:08.843" v="951" actId="478"/>
          <ac:cxnSpMkLst>
            <pc:docMk/>
            <pc:sldMk cId="1099822514" sldId="2116"/>
            <ac:cxnSpMk id="12" creationId="{9406820C-9300-2021-44A8-F3961C5B2EED}"/>
          </ac:cxnSpMkLst>
        </pc:cxnChg>
        <pc:cxnChg chg="del mod">
          <ac:chgData name="Yoel Kortick" userId="167978f5-7f40-4909-85d5-d4149554ad4e" providerId="ADAL" clId="{D3FB95A5-F073-41EC-B403-533C8A3F2C61}" dt="2024-01-10T08:09:08.843" v="951" actId="478"/>
          <ac:cxnSpMkLst>
            <pc:docMk/>
            <pc:sldMk cId="1099822514" sldId="2116"/>
            <ac:cxnSpMk id="14" creationId="{442282D6-2EDA-56AA-52D7-6F3B4820F08D}"/>
          </ac:cxnSpMkLst>
        </pc:cxnChg>
      </pc:sldChg>
      <pc:sldChg chg="addSp delSp modSp add mod">
        <pc:chgData name="Yoel Kortick" userId="167978f5-7f40-4909-85d5-d4149554ad4e" providerId="ADAL" clId="{D3FB95A5-F073-41EC-B403-533C8A3F2C61}" dt="2024-01-10T13:02:43.501" v="3377"/>
        <pc:sldMkLst>
          <pc:docMk/>
          <pc:sldMk cId="1708275029" sldId="2117"/>
        </pc:sldMkLst>
        <pc:spChg chg="del">
          <ac:chgData name="Yoel Kortick" userId="167978f5-7f40-4909-85d5-d4149554ad4e" providerId="ADAL" clId="{D3FB95A5-F073-41EC-B403-533C8A3F2C61}" dt="2024-01-10T08:22:13.736" v="1180" actId="478"/>
          <ac:spMkLst>
            <pc:docMk/>
            <pc:sldMk cId="1708275029" sldId="2117"/>
            <ac:spMk id="2" creationId="{222DFE4C-342A-25CB-6AB5-4AB3684022DA}"/>
          </ac:spMkLst>
        </pc:spChg>
        <pc:spChg chg="mod">
          <ac:chgData name="Yoel Kortick" userId="167978f5-7f40-4909-85d5-d4149554ad4e" providerId="ADAL" clId="{D3FB95A5-F073-41EC-B403-533C8A3F2C61}" dt="2024-01-10T13:02:43.501" v="3377"/>
          <ac:spMkLst>
            <pc:docMk/>
            <pc:sldMk cId="1708275029" sldId="2117"/>
            <ac:spMk id="4" creationId="{2490F34D-A7E2-4EA9-8B1A-78371A1F1CD1}"/>
          </ac:spMkLst>
        </pc:spChg>
        <pc:spChg chg="add mod">
          <ac:chgData name="Yoel Kortick" userId="167978f5-7f40-4909-85d5-d4149554ad4e" providerId="ADAL" clId="{D3FB95A5-F073-41EC-B403-533C8A3F2C61}" dt="2024-01-10T09:04:12.776" v="1629" actId="1076"/>
          <ac:spMkLst>
            <pc:docMk/>
            <pc:sldMk cId="1708275029" sldId="2117"/>
            <ac:spMk id="6" creationId="{AD819E49-4712-AA34-2B77-E1B12E16A83E}"/>
          </ac:spMkLst>
        </pc:spChg>
        <pc:spChg chg="add del mod">
          <ac:chgData name="Yoel Kortick" userId="167978f5-7f40-4909-85d5-d4149554ad4e" providerId="ADAL" clId="{D3FB95A5-F073-41EC-B403-533C8A3F2C61}" dt="2024-01-10T09:04:20.474" v="1632" actId="478"/>
          <ac:spMkLst>
            <pc:docMk/>
            <pc:sldMk cId="1708275029" sldId="2117"/>
            <ac:spMk id="7" creationId="{484BCA99-9B39-A05C-49C7-1B646DC33033}"/>
          </ac:spMkLst>
        </pc:spChg>
        <pc:spChg chg="del">
          <ac:chgData name="Yoel Kortick" userId="167978f5-7f40-4909-85d5-d4149554ad4e" providerId="ADAL" clId="{D3FB95A5-F073-41EC-B403-533C8A3F2C61}" dt="2024-01-10T08:22:13.736" v="1180" actId="478"/>
          <ac:spMkLst>
            <pc:docMk/>
            <pc:sldMk cId="1708275029" sldId="2117"/>
            <ac:spMk id="8" creationId="{A22641A8-50C4-0D0D-ADC4-4F889A4A09A2}"/>
          </ac:spMkLst>
        </pc:spChg>
        <pc:spChg chg="add mod">
          <ac:chgData name="Yoel Kortick" userId="167978f5-7f40-4909-85d5-d4149554ad4e" providerId="ADAL" clId="{D3FB95A5-F073-41EC-B403-533C8A3F2C61}" dt="2024-01-10T09:04:15.248" v="1630" actId="1076"/>
          <ac:spMkLst>
            <pc:docMk/>
            <pc:sldMk cId="1708275029" sldId="2117"/>
            <ac:spMk id="9" creationId="{14BAF8D5-9786-4AAE-1570-1C013C2E60F9}"/>
          </ac:spMkLst>
        </pc:spChg>
        <pc:spChg chg="add mod">
          <ac:chgData name="Yoel Kortick" userId="167978f5-7f40-4909-85d5-d4149554ad4e" providerId="ADAL" clId="{D3FB95A5-F073-41EC-B403-533C8A3F2C61}" dt="2024-01-10T09:04:37.545" v="1635" actId="14100"/>
          <ac:spMkLst>
            <pc:docMk/>
            <pc:sldMk cId="1708275029" sldId="2117"/>
            <ac:spMk id="13" creationId="{DE36C1D9-B5BD-5143-4446-E0B3D211736C}"/>
          </ac:spMkLst>
        </pc:spChg>
        <pc:picChg chg="add mod ord">
          <ac:chgData name="Yoel Kortick" userId="167978f5-7f40-4909-85d5-d4149554ad4e" providerId="ADAL" clId="{D3FB95A5-F073-41EC-B403-533C8A3F2C61}" dt="2024-01-10T09:04:31.870" v="1633" actId="208"/>
          <ac:picMkLst>
            <pc:docMk/>
            <pc:sldMk cId="1708275029" sldId="2117"/>
            <ac:picMk id="12" creationId="{208BB2DB-4705-8905-DB7B-DA0C4B771662}"/>
          </ac:picMkLst>
        </pc:picChg>
        <pc:cxnChg chg="del mod">
          <ac:chgData name="Yoel Kortick" userId="167978f5-7f40-4909-85d5-d4149554ad4e" providerId="ADAL" clId="{D3FB95A5-F073-41EC-B403-533C8A3F2C61}" dt="2024-01-10T08:22:13.736" v="1180" actId="478"/>
          <ac:cxnSpMkLst>
            <pc:docMk/>
            <pc:sldMk cId="1708275029" sldId="2117"/>
            <ac:cxnSpMk id="5" creationId="{1B0FC3A8-3A9E-5AF7-C829-3A933FC07E1A}"/>
          </ac:cxnSpMkLst>
        </pc:cxnChg>
        <pc:cxnChg chg="del">
          <ac:chgData name="Yoel Kortick" userId="167978f5-7f40-4909-85d5-d4149554ad4e" providerId="ADAL" clId="{D3FB95A5-F073-41EC-B403-533C8A3F2C61}" dt="2024-01-10T08:22:13.736" v="1180" actId="478"/>
          <ac:cxnSpMkLst>
            <pc:docMk/>
            <pc:sldMk cId="1708275029" sldId="2117"/>
            <ac:cxnSpMk id="11" creationId="{3CD93823-6EFA-211C-AF13-9E6C391BA8AD}"/>
          </ac:cxnSpMkLst>
        </pc:cxnChg>
      </pc:sldChg>
      <pc:sldChg chg="addSp delSp modSp add mod">
        <pc:chgData name="Yoel Kortick" userId="167978f5-7f40-4909-85d5-d4149554ad4e" providerId="ADAL" clId="{D3FB95A5-F073-41EC-B403-533C8A3F2C61}" dt="2024-01-10T09:11:21.337" v="1644" actId="208"/>
        <pc:sldMkLst>
          <pc:docMk/>
          <pc:sldMk cId="784381120" sldId="2118"/>
        </pc:sldMkLst>
        <pc:spChg chg="add mod">
          <ac:chgData name="Yoel Kortick" userId="167978f5-7f40-4909-85d5-d4149554ad4e" providerId="ADAL" clId="{D3FB95A5-F073-41EC-B403-533C8A3F2C61}" dt="2024-01-10T09:11:19.133" v="1643" actId="14100"/>
          <ac:spMkLst>
            <pc:docMk/>
            <pc:sldMk cId="784381120" sldId="2118"/>
            <ac:spMk id="2" creationId="{C69ABB45-0A59-DDF2-BABF-0E1D00372414}"/>
          </ac:spMkLst>
        </pc:spChg>
        <pc:spChg chg="mod">
          <ac:chgData name="Yoel Kortick" userId="167978f5-7f40-4909-85d5-d4149554ad4e" providerId="ADAL" clId="{D3FB95A5-F073-41EC-B403-533C8A3F2C61}" dt="2024-01-10T08:22:58.663" v="1185"/>
          <ac:spMkLst>
            <pc:docMk/>
            <pc:sldMk cId="784381120" sldId="2118"/>
            <ac:spMk id="4" creationId="{2490F34D-A7E2-4EA9-8B1A-78371A1F1CD1}"/>
          </ac:spMkLst>
        </pc:spChg>
        <pc:spChg chg="add mod">
          <ac:chgData name="Yoel Kortick" userId="167978f5-7f40-4909-85d5-d4149554ad4e" providerId="ADAL" clId="{D3FB95A5-F073-41EC-B403-533C8A3F2C61}" dt="2024-01-10T09:11:15.225" v="1641" actId="14100"/>
          <ac:spMkLst>
            <pc:docMk/>
            <pc:sldMk cId="784381120" sldId="2118"/>
            <ac:spMk id="5" creationId="{169225C6-96F8-0A1A-167B-40EC3E961021}"/>
          </ac:spMkLst>
        </pc:spChg>
        <pc:spChg chg="del">
          <ac:chgData name="Yoel Kortick" userId="167978f5-7f40-4909-85d5-d4149554ad4e" providerId="ADAL" clId="{D3FB95A5-F073-41EC-B403-533C8A3F2C61}" dt="2024-01-10T08:23:17.781" v="1186" actId="478"/>
          <ac:spMkLst>
            <pc:docMk/>
            <pc:sldMk cId="784381120" sldId="2118"/>
            <ac:spMk id="6" creationId="{AD819E49-4712-AA34-2B77-E1B12E16A83E}"/>
          </ac:spMkLst>
        </pc:spChg>
        <pc:spChg chg="del">
          <ac:chgData name="Yoel Kortick" userId="167978f5-7f40-4909-85d5-d4149554ad4e" providerId="ADAL" clId="{D3FB95A5-F073-41EC-B403-533C8A3F2C61}" dt="2024-01-10T08:23:17.781" v="1186" actId="478"/>
          <ac:spMkLst>
            <pc:docMk/>
            <pc:sldMk cId="784381120" sldId="2118"/>
            <ac:spMk id="7" creationId="{484BCA99-9B39-A05C-49C7-1B646DC33033}"/>
          </ac:spMkLst>
        </pc:spChg>
        <pc:spChg chg="del">
          <ac:chgData name="Yoel Kortick" userId="167978f5-7f40-4909-85d5-d4149554ad4e" providerId="ADAL" clId="{D3FB95A5-F073-41EC-B403-533C8A3F2C61}" dt="2024-01-10T08:23:17.781" v="1186" actId="478"/>
          <ac:spMkLst>
            <pc:docMk/>
            <pc:sldMk cId="784381120" sldId="2118"/>
            <ac:spMk id="9" creationId="{14BAF8D5-9786-4AAE-1570-1C013C2E60F9}"/>
          </ac:spMkLst>
        </pc:spChg>
        <pc:picChg chg="add mod ord">
          <ac:chgData name="Yoel Kortick" userId="167978f5-7f40-4909-85d5-d4149554ad4e" providerId="ADAL" clId="{D3FB95A5-F073-41EC-B403-533C8A3F2C61}" dt="2024-01-10T09:11:21.337" v="1644" actId="208"/>
          <ac:picMkLst>
            <pc:docMk/>
            <pc:sldMk cId="784381120" sldId="2118"/>
            <ac:picMk id="10" creationId="{6064A92B-4322-49BC-E62D-A6DB8006776A}"/>
          </ac:picMkLst>
        </pc:picChg>
      </pc:sldChg>
      <pc:sldChg chg="addSp modSp add mod">
        <pc:chgData name="Yoel Kortick" userId="167978f5-7f40-4909-85d5-d4149554ad4e" providerId="ADAL" clId="{D3FB95A5-F073-41EC-B403-533C8A3F2C61}" dt="2024-01-10T13:02:43.501" v="3377"/>
        <pc:sldMkLst>
          <pc:docMk/>
          <pc:sldMk cId="3001440342" sldId="2119"/>
        </pc:sldMkLst>
        <pc:spChg chg="mod">
          <ac:chgData name="Yoel Kortick" userId="167978f5-7f40-4909-85d5-d4149554ad4e" providerId="ADAL" clId="{D3FB95A5-F073-41EC-B403-533C8A3F2C61}" dt="2024-01-10T09:12:47.957" v="1658" actId="14100"/>
          <ac:spMkLst>
            <pc:docMk/>
            <pc:sldMk cId="3001440342" sldId="2119"/>
            <ac:spMk id="2" creationId="{C69ABB45-0A59-DDF2-BABF-0E1D00372414}"/>
          </ac:spMkLst>
        </pc:spChg>
        <pc:spChg chg="mod">
          <ac:chgData name="Yoel Kortick" userId="167978f5-7f40-4909-85d5-d4149554ad4e" providerId="ADAL" clId="{D3FB95A5-F073-41EC-B403-533C8A3F2C61}" dt="2024-01-10T13:02:43.501" v="3377"/>
          <ac:spMkLst>
            <pc:docMk/>
            <pc:sldMk cId="3001440342" sldId="2119"/>
            <ac:spMk id="4" creationId="{2490F34D-A7E2-4EA9-8B1A-78371A1F1CD1}"/>
          </ac:spMkLst>
        </pc:spChg>
        <pc:spChg chg="mod">
          <ac:chgData name="Yoel Kortick" userId="167978f5-7f40-4909-85d5-d4149554ad4e" providerId="ADAL" clId="{D3FB95A5-F073-41EC-B403-533C8A3F2C61}" dt="2024-01-10T09:12:27.052" v="1651" actId="14100"/>
          <ac:spMkLst>
            <pc:docMk/>
            <pc:sldMk cId="3001440342" sldId="2119"/>
            <ac:spMk id="5" creationId="{169225C6-96F8-0A1A-167B-40EC3E961021}"/>
          </ac:spMkLst>
        </pc:spChg>
        <pc:spChg chg="add mod">
          <ac:chgData name="Yoel Kortick" userId="167978f5-7f40-4909-85d5-d4149554ad4e" providerId="ADAL" clId="{D3FB95A5-F073-41EC-B403-533C8A3F2C61}" dt="2024-01-10T09:12:31.879" v="1653" actId="14100"/>
          <ac:spMkLst>
            <pc:docMk/>
            <pc:sldMk cId="3001440342" sldId="2119"/>
            <ac:spMk id="6" creationId="{6721DB7E-3D97-861A-0B46-24C2C2F007C8}"/>
          </ac:spMkLst>
        </pc:spChg>
        <pc:spChg chg="add mod">
          <ac:chgData name="Yoel Kortick" userId="167978f5-7f40-4909-85d5-d4149554ad4e" providerId="ADAL" clId="{D3FB95A5-F073-41EC-B403-533C8A3F2C61}" dt="2024-01-10T09:12:40.844" v="1656" actId="1076"/>
          <ac:spMkLst>
            <pc:docMk/>
            <pc:sldMk cId="3001440342" sldId="2119"/>
            <ac:spMk id="8" creationId="{BB2018E6-1237-44E5-A9D4-C14B8A3E0385}"/>
          </ac:spMkLst>
        </pc:spChg>
        <pc:picChg chg="add mod ord">
          <ac:chgData name="Yoel Kortick" userId="167978f5-7f40-4909-85d5-d4149554ad4e" providerId="ADAL" clId="{D3FB95A5-F073-41EC-B403-533C8A3F2C61}" dt="2024-01-10T09:12:21.415" v="1649" actId="167"/>
          <ac:picMkLst>
            <pc:docMk/>
            <pc:sldMk cId="3001440342" sldId="2119"/>
            <ac:picMk id="10" creationId="{E7FEAEC7-08E5-D079-F2AF-84A9F0B04AE6}"/>
          </ac:picMkLst>
        </pc:picChg>
        <pc:cxnChg chg="add mod">
          <ac:chgData name="Yoel Kortick" userId="167978f5-7f40-4909-85d5-d4149554ad4e" providerId="ADAL" clId="{D3FB95A5-F073-41EC-B403-533C8A3F2C61}" dt="2024-01-10T09:12:37.604" v="1655" actId="14100"/>
          <ac:cxnSpMkLst>
            <pc:docMk/>
            <pc:sldMk cId="3001440342" sldId="2119"/>
            <ac:cxnSpMk id="7" creationId="{66B44BE7-6FD7-CB3D-D23D-A681C925721C}"/>
          </ac:cxnSpMkLst>
        </pc:cxnChg>
      </pc:sldChg>
      <pc:sldChg chg="addSp delSp modSp add mod">
        <pc:chgData name="Yoel Kortick" userId="167978f5-7f40-4909-85d5-d4149554ad4e" providerId="ADAL" clId="{D3FB95A5-F073-41EC-B403-533C8A3F2C61}" dt="2024-01-10T13:02:43.501" v="3377"/>
        <pc:sldMkLst>
          <pc:docMk/>
          <pc:sldMk cId="607608003" sldId="2120"/>
        </pc:sldMkLst>
        <pc:spChg chg="del">
          <ac:chgData name="Yoel Kortick" userId="167978f5-7f40-4909-85d5-d4149554ad4e" providerId="ADAL" clId="{D3FB95A5-F073-41EC-B403-533C8A3F2C61}" dt="2024-01-10T08:36:56.360" v="1299" actId="478"/>
          <ac:spMkLst>
            <pc:docMk/>
            <pc:sldMk cId="607608003" sldId="2120"/>
            <ac:spMk id="2" creationId="{C69ABB45-0A59-DDF2-BABF-0E1D00372414}"/>
          </ac:spMkLst>
        </pc:spChg>
        <pc:spChg chg="mod">
          <ac:chgData name="Yoel Kortick" userId="167978f5-7f40-4909-85d5-d4149554ad4e" providerId="ADAL" clId="{D3FB95A5-F073-41EC-B403-533C8A3F2C61}" dt="2024-01-10T08:29:12.137" v="1265" actId="20577"/>
          <ac:spMkLst>
            <pc:docMk/>
            <pc:sldMk cId="607608003" sldId="2120"/>
            <ac:spMk id="3" creationId="{4FC18B40-6547-41EC-8A0E-1C8F40E0A42F}"/>
          </ac:spMkLst>
        </pc:spChg>
        <pc:spChg chg="mod">
          <ac:chgData name="Yoel Kortick" userId="167978f5-7f40-4909-85d5-d4149554ad4e" providerId="ADAL" clId="{D3FB95A5-F073-41EC-B403-533C8A3F2C61}" dt="2024-01-10T13:02:43.501" v="3377"/>
          <ac:spMkLst>
            <pc:docMk/>
            <pc:sldMk cId="607608003" sldId="2120"/>
            <ac:spMk id="4" creationId="{2490F34D-A7E2-4EA9-8B1A-78371A1F1CD1}"/>
          </ac:spMkLst>
        </pc:spChg>
        <pc:spChg chg="del">
          <ac:chgData name="Yoel Kortick" userId="167978f5-7f40-4909-85d5-d4149554ad4e" providerId="ADAL" clId="{D3FB95A5-F073-41EC-B403-533C8A3F2C61}" dt="2024-01-10T08:36:56.360" v="1299" actId="478"/>
          <ac:spMkLst>
            <pc:docMk/>
            <pc:sldMk cId="607608003" sldId="2120"/>
            <ac:spMk id="5" creationId="{169225C6-96F8-0A1A-167B-40EC3E961021}"/>
          </ac:spMkLst>
        </pc:spChg>
        <pc:spChg chg="del">
          <ac:chgData name="Yoel Kortick" userId="167978f5-7f40-4909-85d5-d4149554ad4e" providerId="ADAL" clId="{D3FB95A5-F073-41EC-B403-533C8A3F2C61}" dt="2024-01-10T08:36:56.360" v="1299" actId="478"/>
          <ac:spMkLst>
            <pc:docMk/>
            <pc:sldMk cId="607608003" sldId="2120"/>
            <ac:spMk id="6" creationId="{6721DB7E-3D97-861A-0B46-24C2C2F007C8}"/>
          </ac:spMkLst>
        </pc:spChg>
        <pc:spChg chg="del">
          <ac:chgData name="Yoel Kortick" userId="167978f5-7f40-4909-85d5-d4149554ad4e" providerId="ADAL" clId="{D3FB95A5-F073-41EC-B403-533C8A3F2C61}" dt="2024-01-10T08:36:56.360" v="1299" actId="478"/>
          <ac:spMkLst>
            <pc:docMk/>
            <pc:sldMk cId="607608003" sldId="2120"/>
            <ac:spMk id="8" creationId="{BB2018E6-1237-44E5-A9D4-C14B8A3E0385}"/>
          </ac:spMkLst>
        </pc:spChg>
        <pc:spChg chg="add mod">
          <ac:chgData name="Yoel Kortick" userId="167978f5-7f40-4909-85d5-d4149554ad4e" providerId="ADAL" clId="{D3FB95A5-F073-41EC-B403-533C8A3F2C61}" dt="2024-01-10T08:38:06.842" v="1334" actId="14100"/>
          <ac:spMkLst>
            <pc:docMk/>
            <pc:sldMk cId="607608003" sldId="2120"/>
            <ac:spMk id="9" creationId="{B748BF53-3207-9A8B-E635-82D5283C3EFF}"/>
          </ac:spMkLst>
        </pc:spChg>
        <pc:spChg chg="add mod">
          <ac:chgData name="Yoel Kortick" userId="167978f5-7f40-4909-85d5-d4149554ad4e" providerId="ADAL" clId="{D3FB95A5-F073-41EC-B403-533C8A3F2C61}" dt="2024-01-10T08:37:53.295" v="1330" actId="14100"/>
          <ac:spMkLst>
            <pc:docMk/>
            <pc:sldMk cId="607608003" sldId="2120"/>
            <ac:spMk id="10" creationId="{66A4D961-F99E-C45B-388D-35784F64A894}"/>
          </ac:spMkLst>
        </pc:spChg>
        <pc:spChg chg="add mod">
          <ac:chgData name="Yoel Kortick" userId="167978f5-7f40-4909-85d5-d4149554ad4e" providerId="ADAL" clId="{D3FB95A5-F073-41EC-B403-533C8A3F2C61}" dt="2024-01-10T08:38:01.113" v="1332" actId="14100"/>
          <ac:spMkLst>
            <pc:docMk/>
            <pc:sldMk cId="607608003" sldId="2120"/>
            <ac:spMk id="12" creationId="{0E191937-4C05-0DD0-4C41-7C6475BFBF93}"/>
          </ac:spMkLst>
        </pc:spChg>
        <pc:picChg chg="add mod ord">
          <ac:chgData name="Yoel Kortick" userId="167978f5-7f40-4909-85d5-d4149554ad4e" providerId="ADAL" clId="{D3FB95A5-F073-41EC-B403-533C8A3F2C61}" dt="2024-01-10T08:38:11.381" v="1336" actId="208"/>
          <ac:picMkLst>
            <pc:docMk/>
            <pc:sldMk cId="607608003" sldId="2120"/>
            <ac:picMk id="15" creationId="{D4C2B646-95F6-1669-53A2-A2A1A8954BD0}"/>
          </ac:picMkLst>
        </pc:picChg>
        <pc:cxnChg chg="del">
          <ac:chgData name="Yoel Kortick" userId="167978f5-7f40-4909-85d5-d4149554ad4e" providerId="ADAL" clId="{D3FB95A5-F073-41EC-B403-533C8A3F2C61}" dt="2024-01-10T08:37:10.508" v="1313" actId="478"/>
          <ac:cxnSpMkLst>
            <pc:docMk/>
            <pc:sldMk cId="607608003" sldId="2120"/>
            <ac:cxnSpMk id="7" creationId="{66B44BE7-6FD7-CB3D-D23D-A681C925721C}"/>
          </ac:cxnSpMkLst>
        </pc:cxnChg>
        <pc:cxnChg chg="add mod">
          <ac:chgData name="Yoel Kortick" userId="167978f5-7f40-4909-85d5-d4149554ad4e" providerId="ADAL" clId="{D3FB95A5-F073-41EC-B403-533C8A3F2C61}" dt="2024-01-10T08:37:57.086" v="1331" actId="14100"/>
          <ac:cxnSpMkLst>
            <pc:docMk/>
            <pc:sldMk cId="607608003" sldId="2120"/>
            <ac:cxnSpMk id="11" creationId="{80417527-563F-E006-DBDB-72C3C15C24C1}"/>
          </ac:cxnSpMkLst>
        </pc:cxnChg>
        <pc:cxnChg chg="add mod">
          <ac:chgData name="Yoel Kortick" userId="167978f5-7f40-4909-85d5-d4149554ad4e" providerId="ADAL" clId="{D3FB95A5-F073-41EC-B403-533C8A3F2C61}" dt="2024-01-10T08:38:09.006" v="1335" actId="14100"/>
          <ac:cxnSpMkLst>
            <pc:docMk/>
            <pc:sldMk cId="607608003" sldId="2120"/>
            <ac:cxnSpMk id="13" creationId="{0884CCD0-2E33-0C31-2509-E878D9BA3CC9}"/>
          </ac:cxnSpMkLst>
        </pc:cxnChg>
      </pc:sldChg>
      <pc:sldChg chg="addSp delSp modSp add mod">
        <pc:chgData name="Yoel Kortick" userId="167978f5-7f40-4909-85d5-d4149554ad4e" providerId="ADAL" clId="{D3FB95A5-F073-41EC-B403-533C8A3F2C61}" dt="2024-01-10T13:02:43.501" v="3377"/>
        <pc:sldMkLst>
          <pc:docMk/>
          <pc:sldMk cId="740785397" sldId="2121"/>
        </pc:sldMkLst>
        <pc:spChg chg="mod">
          <ac:chgData name="Yoel Kortick" userId="167978f5-7f40-4909-85d5-d4149554ad4e" providerId="ADAL" clId="{D3FB95A5-F073-41EC-B403-533C8A3F2C61}" dt="2024-01-10T13:02:43.501" v="3377"/>
          <ac:spMkLst>
            <pc:docMk/>
            <pc:sldMk cId="740785397" sldId="2121"/>
            <ac:spMk id="4" creationId="{2490F34D-A7E2-4EA9-8B1A-78371A1F1CD1}"/>
          </ac:spMkLst>
        </pc:spChg>
        <pc:spChg chg="add mod">
          <ac:chgData name="Yoel Kortick" userId="167978f5-7f40-4909-85d5-d4149554ad4e" providerId="ADAL" clId="{D3FB95A5-F073-41EC-B403-533C8A3F2C61}" dt="2024-01-10T08:39:13.067" v="1346" actId="14100"/>
          <ac:spMkLst>
            <pc:docMk/>
            <pc:sldMk cId="740785397" sldId="2121"/>
            <ac:spMk id="6" creationId="{4289607A-69B6-D32C-4A66-968975B70E76}"/>
          </ac:spMkLst>
        </pc:spChg>
        <pc:spChg chg="mod">
          <ac:chgData name="Yoel Kortick" userId="167978f5-7f40-4909-85d5-d4149554ad4e" providerId="ADAL" clId="{D3FB95A5-F073-41EC-B403-533C8A3F2C61}" dt="2024-01-10T08:39:08.256" v="1344" actId="14100"/>
          <ac:spMkLst>
            <pc:docMk/>
            <pc:sldMk cId="740785397" sldId="2121"/>
            <ac:spMk id="9" creationId="{B748BF53-3207-9A8B-E635-82D5283C3EFF}"/>
          </ac:spMkLst>
        </pc:spChg>
        <pc:spChg chg="del">
          <ac:chgData name="Yoel Kortick" userId="167978f5-7f40-4909-85d5-d4149554ad4e" providerId="ADAL" clId="{D3FB95A5-F073-41EC-B403-533C8A3F2C61}" dt="2024-01-10T08:39:16.768" v="1347" actId="478"/>
          <ac:spMkLst>
            <pc:docMk/>
            <pc:sldMk cId="740785397" sldId="2121"/>
            <ac:spMk id="10" creationId="{66A4D961-F99E-C45B-388D-35784F64A894}"/>
          </ac:spMkLst>
        </pc:spChg>
        <pc:spChg chg="del">
          <ac:chgData name="Yoel Kortick" userId="167978f5-7f40-4909-85d5-d4149554ad4e" providerId="ADAL" clId="{D3FB95A5-F073-41EC-B403-533C8A3F2C61}" dt="2024-01-10T08:39:16.768" v="1347" actId="478"/>
          <ac:spMkLst>
            <pc:docMk/>
            <pc:sldMk cId="740785397" sldId="2121"/>
            <ac:spMk id="12" creationId="{0E191937-4C05-0DD0-4C41-7C6475BFBF93}"/>
          </ac:spMkLst>
        </pc:spChg>
        <pc:picChg chg="add mod ord">
          <ac:chgData name="Yoel Kortick" userId="167978f5-7f40-4909-85d5-d4149554ad4e" providerId="ADAL" clId="{D3FB95A5-F073-41EC-B403-533C8A3F2C61}" dt="2024-01-10T08:39:21.413" v="1349" actId="208"/>
          <ac:picMkLst>
            <pc:docMk/>
            <pc:sldMk cId="740785397" sldId="2121"/>
            <ac:picMk id="5" creationId="{224F5E5D-331C-54BA-484D-F233DFCE4BF9}"/>
          </ac:picMkLst>
        </pc:picChg>
        <pc:picChg chg="del">
          <ac:chgData name="Yoel Kortick" userId="167978f5-7f40-4909-85d5-d4149554ad4e" providerId="ADAL" clId="{D3FB95A5-F073-41EC-B403-533C8A3F2C61}" dt="2024-01-10T08:38:36.072" v="1340" actId="478"/>
          <ac:picMkLst>
            <pc:docMk/>
            <pc:sldMk cId="740785397" sldId="2121"/>
            <ac:picMk id="15" creationId="{D4C2B646-95F6-1669-53A2-A2A1A8954BD0}"/>
          </ac:picMkLst>
        </pc:picChg>
        <pc:cxnChg chg="del mod">
          <ac:chgData name="Yoel Kortick" userId="167978f5-7f40-4909-85d5-d4149554ad4e" providerId="ADAL" clId="{D3FB95A5-F073-41EC-B403-533C8A3F2C61}" dt="2024-01-10T08:39:16.768" v="1347" actId="478"/>
          <ac:cxnSpMkLst>
            <pc:docMk/>
            <pc:sldMk cId="740785397" sldId="2121"/>
            <ac:cxnSpMk id="11" creationId="{80417527-563F-E006-DBDB-72C3C15C24C1}"/>
          </ac:cxnSpMkLst>
        </pc:cxnChg>
        <pc:cxnChg chg="del">
          <ac:chgData name="Yoel Kortick" userId="167978f5-7f40-4909-85d5-d4149554ad4e" providerId="ADAL" clId="{D3FB95A5-F073-41EC-B403-533C8A3F2C61}" dt="2024-01-10T08:39:19.478" v="1348" actId="478"/>
          <ac:cxnSpMkLst>
            <pc:docMk/>
            <pc:sldMk cId="740785397" sldId="2121"/>
            <ac:cxnSpMk id="13" creationId="{0884CCD0-2E33-0C31-2509-E878D9BA3CC9}"/>
          </ac:cxnSpMkLst>
        </pc:cxnChg>
      </pc:sldChg>
      <pc:sldChg chg="addSp delSp modSp add mod">
        <pc:chgData name="Yoel Kortick" userId="167978f5-7f40-4909-85d5-d4149554ad4e" providerId="ADAL" clId="{D3FB95A5-F073-41EC-B403-533C8A3F2C61}" dt="2024-01-10T13:02:43.501" v="3377"/>
        <pc:sldMkLst>
          <pc:docMk/>
          <pc:sldMk cId="3673890884" sldId="2122"/>
        </pc:sldMkLst>
        <pc:spChg chg="mod">
          <ac:chgData name="Yoel Kortick" userId="167978f5-7f40-4909-85d5-d4149554ad4e" providerId="ADAL" clId="{D3FB95A5-F073-41EC-B403-533C8A3F2C61}" dt="2024-01-10T13:02:43.501" v="3377"/>
          <ac:spMkLst>
            <pc:docMk/>
            <pc:sldMk cId="3673890884" sldId="2122"/>
            <ac:spMk id="4" creationId="{2490F34D-A7E2-4EA9-8B1A-78371A1F1CD1}"/>
          </ac:spMkLst>
        </pc:spChg>
        <pc:spChg chg="mod">
          <ac:chgData name="Yoel Kortick" userId="167978f5-7f40-4909-85d5-d4149554ad4e" providerId="ADAL" clId="{D3FB95A5-F073-41EC-B403-533C8A3F2C61}" dt="2024-01-10T08:41:26.100" v="1364" actId="1036"/>
          <ac:spMkLst>
            <pc:docMk/>
            <pc:sldMk cId="3673890884" sldId="2122"/>
            <ac:spMk id="6" creationId="{4289607A-69B6-D32C-4A66-968975B70E76}"/>
          </ac:spMkLst>
        </pc:spChg>
        <pc:spChg chg="mod">
          <ac:chgData name="Yoel Kortick" userId="167978f5-7f40-4909-85d5-d4149554ad4e" providerId="ADAL" clId="{D3FB95A5-F073-41EC-B403-533C8A3F2C61}" dt="2024-01-10T08:41:31.280" v="1366" actId="14100"/>
          <ac:spMkLst>
            <pc:docMk/>
            <pc:sldMk cId="3673890884" sldId="2122"/>
            <ac:spMk id="9" creationId="{B748BF53-3207-9A8B-E635-82D5283C3EFF}"/>
          </ac:spMkLst>
        </pc:spChg>
        <pc:picChg chg="del">
          <ac:chgData name="Yoel Kortick" userId="167978f5-7f40-4909-85d5-d4149554ad4e" providerId="ADAL" clId="{D3FB95A5-F073-41EC-B403-533C8A3F2C61}" dt="2024-01-10T08:40:25.518" v="1354" actId="478"/>
          <ac:picMkLst>
            <pc:docMk/>
            <pc:sldMk cId="3673890884" sldId="2122"/>
            <ac:picMk id="5" creationId="{224F5E5D-331C-54BA-484D-F233DFCE4BF9}"/>
          </ac:picMkLst>
        </pc:picChg>
        <pc:picChg chg="add mod ord">
          <ac:chgData name="Yoel Kortick" userId="167978f5-7f40-4909-85d5-d4149554ad4e" providerId="ADAL" clId="{D3FB95A5-F073-41EC-B403-533C8A3F2C61}" dt="2024-01-10T08:41:33.045" v="1367" actId="208"/>
          <ac:picMkLst>
            <pc:docMk/>
            <pc:sldMk cId="3673890884" sldId="2122"/>
            <ac:picMk id="7" creationId="{178EFBCC-E106-5E87-7BC1-9554FE87C74C}"/>
          </ac:picMkLst>
        </pc:picChg>
      </pc:sldChg>
      <pc:sldChg chg="addSp delSp modSp add mod">
        <pc:chgData name="Yoel Kortick" userId="167978f5-7f40-4909-85d5-d4149554ad4e" providerId="ADAL" clId="{D3FB95A5-F073-41EC-B403-533C8A3F2C61}" dt="2024-01-10T13:02:43.501" v="3377"/>
        <pc:sldMkLst>
          <pc:docMk/>
          <pc:sldMk cId="3766561588" sldId="2123"/>
        </pc:sldMkLst>
        <pc:spChg chg="mod">
          <ac:chgData name="Yoel Kortick" userId="167978f5-7f40-4909-85d5-d4149554ad4e" providerId="ADAL" clId="{D3FB95A5-F073-41EC-B403-533C8A3F2C61}" dt="2024-01-10T13:02:43.501" v="3377"/>
          <ac:spMkLst>
            <pc:docMk/>
            <pc:sldMk cId="3766561588" sldId="2123"/>
            <ac:spMk id="4" creationId="{2490F34D-A7E2-4EA9-8B1A-78371A1F1CD1}"/>
          </ac:spMkLst>
        </pc:spChg>
        <pc:spChg chg="mod">
          <ac:chgData name="Yoel Kortick" userId="167978f5-7f40-4909-85d5-d4149554ad4e" providerId="ADAL" clId="{D3FB95A5-F073-41EC-B403-533C8A3F2C61}" dt="2024-01-10T08:43:31.445" v="1385" actId="1036"/>
          <ac:spMkLst>
            <pc:docMk/>
            <pc:sldMk cId="3766561588" sldId="2123"/>
            <ac:spMk id="6" creationId="{4289607A-69B6-D32C-4A66-968975B70E76}"/>
          </ac:spMkLst>
        </pc:spChg>
        <pc:spChg chg="add mod">
          <ac:chgData name="Yoel Kortick" userId="167978f5-7f40-4909-85d5-d4149554ad4e" providerId="ADAL" clId="{D3FB95A5-F073-41EC-B403-533C8A3F2C61}" dt="2024-01-10T08:43:42.917" v="1388" actId="14100"/>
          <ac:spMkLst>
            <pc:docMk/>
            <pc:sldMk cId="3766561588" sldId="2123"/>
            <ac:spMk id="8" creationId="{11660C23-1767-A13B-A383-FE8D4861A838}"/>
          </ac:spMkLst>
        </pc:spChg>
        <pc:spChg chg="del">
          <ac:chgData name="Yoel Kortick" userId="167978f5-7f40-4909-85d5-d4149554ad4e" providerId="ADAL" clId="{D3FB95A5-F073-41EC-B403-533C8A3F2C61}" dt="2024-01-10T08:43:40.147" v="1387" actId="478"/>
          <ac:spMkLst>
            <pc:docMk/>
            <pc:sldMk cId="3766561588" sldId="2123"/>
            <ac:spMk id="9" creationId="{B748BF53-3207-9A8B-E635-82D5283C3EFF}"/>
          </ac:spMkLst>
        </pc:spChg>
        <pc:picChg chg="add mod ord">
          <ac:chgData name="Yoel Kortick" userId="167978f5-7f40-4909-85d5-d4149554ad4e" providerId="ADAL" clId="{D3FB95A5-F073-41EC-B403-533C8A3F2C61}" dt="2024-01-10T08:43:26.766" v="1379" actId="208"/>
          <ac:picMkLst>
            <pc:docMk/>
            <pc:sldMk cId="3766561588" sldId="2123"/>
            <ac:picMk id="5" creationId="{6C6553AA-BD4A-FE58-8180-4E766C1A915C}"/>
          </ac:picMkLst>
        </pc:picChg>
        <pc:picChg chg="del">
          <ac:chgData name="Yoel Kortick" userId="167978f5-7f40-4909-85d5-d4149554ad4e" providerId="ADAL" clId="{D3FB95A5-F073-41EC-B403-533C8A3F2C61}" dt="2024-01-10T08:43:20.167" v="1370" actId="478"/>
          <ac:picMkLst>
            <pc:docMk/>
            <pc:sldMk cId="3766561588" sldId="2123"/>
            <ac:picMk id="7" creationId="{178EFBCC-E106-5E87-7BC1-9554FE87C74C}"/>
          </ac:picMkLst>
        </pc:picChg>
      </pc:sldChg>
      <pc:sldChg chg="addSp delSp modSp add mod">
        <pc:chgData name="Yoel Kortick" userId="167978f5-7f40-4909-85d5-d4149554ad4e" providerId="ADAL" clId="{D3FB95A5-F073-41EC-B403-533C8A3F2C61}" dt="2024-01-10T13:02:43.501" v="3377"/>
        <pc:sldMkLst>
          <pc:docMk/>
          <pc:sldMk cId="1031596833" sldId="2124"/>
        </pc:sldMkLst>
        <pc:spChg chg="mod">
          <ac:chgData name="Yoel Kortick" userId="167978f5-7f40-4909-85d5-d4149554ad4e" providerId="ADAL" clId="{D3FB95A5-F073-41EC-B403-533C8A3F2C61}" dt="2024-01-10T13:02:43.501" v="3377"/>
          <ac:spMkLst>
            <pc:docMk/>
            <pc:sldMk cId="1031596833" sldId="2124"/>
            <ac:spMk id="4" creationId="{2490F34D-A7E2-4EA9-8B1A-78371A1F1CD1}"/>
          </ac:spMkLst>
        </pc:spChg>
        <pc:spChg chg="mod">
          <ac:chgData name="Yoel Kortick" userId="167978f5-7f40-4909-85d5-d4149554ad4e" providerId="ADAL" clId="{D3FB95A5-F073-41EC-B403-533C8A3F2C61}" dt="2024-01-10T10:04:18.183" v="2003" actId="1037"/>
          <ac:spMkLst>
            <pc:docMk/>
            <pc:sldMk cId="1031596833" sldId="2124"/>
            <ac:spMk id="6" creationId="{4289607A-69B6-D32C-4A66-968975B70E76}"/>
          </ac:spMkLst>
        </pc:spChg>
        <pc:spChg chg="mod">
          <ac:chgData name="Yoel Kortick" userId="167978f5-7f40-4909-85d5-d4149554ad4e" providerId="ADAL" clId="{D3FB95A5-F073-41EC-B403-533C8A3F2C61}" dt="2024-01-10T10:04:28.214" v="2014" actId="1038"/>
          <ac:spMkLst>
            <pc:docMk/>
            <pc:sldMk cId="1031596833" sldId="2124"/>
            <ac:spMk id="8" creationId="{11660C23-1767-A13B-A383-FE8D4861A838}"/>
          </ac:spMkLst>
        </pc:spChg>
        <pc:picChg chg="add mod ord">
          <ac:chgData name="Yoel Kortick" userId="167978f5-7f40-4909-85d5-d4149554ad4e" providerId="ADAL" clId="{D3FB95A5-F073-41EC-B403-533C8A3F2C61}" dt="2024-01-10T10:04:30.357" v="2015" actId="208"/>
          <ac:picMkLst>
            <pc:docMk/>
            <pc:sldMk cId="1031596833" sldId="2124"/>
            <ac:picMk id="5" creationId="{39E7D9F6-09D2-CE1A-BEFA-7904F6ED53F0}"/>
          </ac:picMkLst>
        </pc:picChg>
        <pc:picChg chg="del">
          <ac:chgData name="Yoel Kortick" userId="167978f5-7f40-4909-85d5-d4149554ad4e" providerId="ADAL" clId="{D3FB95A5-F073-41EC-B403-533C8A3F2C61}" dt="2024-01-10T08:45:07.194" v="1392" actId="478"/>
          <ac:picMkLst>
            <pc:docMk/>
            <pc:sldMk cId="1031596833" sldId="2124"/>
            <ac:picMk id="5" creationId="{6C6553AA-BD4A-FE58-8180-4E766C1A915C}"/>
          </ac:picMkLst>
        </pc:picChg>
        <pc:picChg chg="add del mod">
          <ac:chgData name="Yoel Kortick" userId="167978f5-7f40-4909-85d5-d4149554ad4e" providerId="ADAL" clId="{D3FB95A5-F073-41EC-B403-533C8A3F2C61}" dt="2024-01-10T08:45:28.558" v="1399" actId="478"/>
          <ac:picMkLst>
            <pc:docMk/>
            <pc:sldMk cId="1031596833" sldId="2124"/>
            <ac:picMk id="7" creationId="{32478D24-E445-21BD-DAFE-8E92F7EBE505}"/>
          </ac:picMkLst>
        </pc:picChg>
        <pc:picChg chg="add del mod ord">
          <ac:chgData name="Yoel Kortick" userId="167978f5-7f40-4909-85d5-d4149554ad4e" providerId="ADAL" clId="{D3FB95A5-F073-41EC-B403-533C8A3F2C61}" dt="2024-01-10T10:04:06.850" v="1984" actId="478"/>
          <ac:picMkLst>
            <pc:docMk/>
            <pc:sldMk cId="1031596833" sldId="2124"/>
            <ac:picMk id="10" creationId="{F0419FCF-34F0-CC26-3ACF-17444E318A1E}"/>
          </ac:picMkLst>
        </pc:picChg>
      </pc:sldChg>
      <pc:sldChg chg="addSp delSp modSp add mod">
        <pc:chgData name="Yoel Kortick" userId="167978f5-7f40-4909-85d5-d4149554ad4e" providerId="ADAL" clId="{D3FB95A5-F073-41EC-B403-533C8A3F2C61}" dt="2024-01-10T13:02:43.501" v="3377"/>
        <pc:sldMkLst>
          <pc:docMk/>
          <pc:sldMk cId="1437192425" sldId="2125"/>
        </pc:sldMkLst>
        <pc:spChg chg="add mod">
          <ac:chgData name="Yoel Kortick" userId="167978f5-7f40-4909-85d5-d4149554ad4e" providerId="ADAL" clId="{D3FB95A5-F073-41EC-B403-533C8A3F2C61}" dt="2024-01-10T10:02:56.214" v="1977" actId="14100"/>
          <ac:spMkLst>
            <pc:docMk/>
            <pc:sldMk cId="1437192425" sldId="2125"/>
            <ac:spMk id="2" creationId="{125CD875-0DB4-EA56-AF83-1028D08E2737}"/>
          </ac:spMkLst>
        </pc:spChg>
        <pc:spChg chg="mod">
          <ac:chgData name="Yoel Kortick" userId="167978f5-7f40-4909-85d5-d4149554ad4e" providerId="ADAL" clId="{D3FB95A5-F073-41EC-B403-533C8A3F2C61}" dt="2024-01-10T13:02:43.501" v="3377"/>
          <ac:spMkLst>
            <pc:docMk/>
            <pc:sldMk cId="1437192425" sldId="2125"/>
            <ac:spMk id="4" creationId="{2490F34D-A7E2-4EA9-8B1A-78371A1F1CD1}"/>
          </ac:spMkLst>
        </pc:spChg>
        <pc:spChg chg="mod">
          <ac:chgData name="Yoel Kortick" userId="167978f5-7f40-4909-85d5-d4149554ad4e" providerId="ADAL" clId="{D3FB95A5-F073-41EC-B403-533C8A3F2C61}" dt="2024-01-10T08:47:29.627" v="1433" actId="14100"/>
          <ac:spMkLst>
            <pc:docMk/>
            <pc:sldMk cId="1437192425" sldId="2125"/>
            <ac:spMk id="6" creationId="{4289607A-69B6-D32C-4A66-968975B70E76}"/>
          </ac:spMkLst>
        </pc:spChg>
        <pc:spChg chg="add mod">
          <ac:chgData name="Yoel Kortick" userId="167978f5-7f40-4909-85d5-d4149554ad4e" providerId="ADAL" clId="{D3FB95A5-F073-41EC-B403-533C8A3F2C61}" dt="2024-01-10T08:47:51.384" v="1456" actId="208"/>
          <ac:spMkLst>
            <pc:docMk/>
            <pc:sldMk cId="1437192425" sldId="2125"/>
            <ac:spMk id="7" creationId="{B956B3F9-7B25-B411-E55C-773B66DB95C9}"/>
          </ac:spMkLst>
        </pc:spChg>
        <pc:spChg chg="mod">
          <ac:chgData name="Yoel Kortick" userId="167978f5-7f40-4909-85d5-d4149554ad4e" providerId="ADAL" clId="{D3FB95A5-F073-41EC-B403-533C8A3F2C61}" dt="2024-01-10T08:47:34.803" v="1435" actId="14100"/>
          <ac:spMkLst>
            <pc:docMk/>
            <pc:sldMk cId="1437192425" sldId="2125"/>
            <ac:spMk id="8" creationId="{11660C23-1767-A13B-A383-FE8D4861A838}"/>
          </ac:spMkLst>
        </pc:spChg>
        <pc:spChg chg="add mod">
          <ac:chgData name="Yoel Kortick" userId="167978f5-7f40-4909-85d5-d4149554ad4e" providerId="ADAL" clId="{D3FB95A5-F073-41EC-B403-533C8A3F2C61}" dt="2024-01-10T08:48:06.515" v="1475" actId="14100"/>
          <ac:spMkLst>
            <pc:docMk/>
            <pc:sldMk cId="1437192425" sldId="2125"/>
            <ac:spMk id="9" creationId="{CA74EF21-8B41-15AC-2106-E13DAB430421}"/>
          </ac:spMkLst>
        </pc:spChg>
        <pc:picChg chg="add mod ord">
          <ac:chgData name="Yoel Kortick" userId="167978f5-7f40-4909-85d5-d4149554ad4e" providerId="ADAL" clId="{D3FB95A5-F073-41EC-B403-533C8A3F2C61}" dt="2024-01-10T08:48:20.284" v="1478" actId="208"/>
          <ac:picMkLst>
            <pc:docMk/>
            <pc:sldMk cId="1437192425" sldId="2125"/>
            <ac:picMk id="5" creationId="{EF986191-6A60-9E42-91DA-C81B0C4FC816}"/>
          </ac:picMkLst>
        </pc:picChg>
        <pc:picChg chg="del">
          <ac:chgData name="Yoel Kortick" userId="167978f5-7f40-4909-85d5-d4149554ad4e" providerId="ADAL" clId="{D3FB95A5-F073-41EC-B403-533C8A3F2C61}" dt="2024-01-10T08:47:17.419" v="1422" actId="478"/>
          <ac:picMkLst>
            <pc:docMk/>
            <pc:sldMk cId="1437192425" sldId="2125"/>
            <ac:picMk id="10" creationId="{F0419FCF-34F0-CC26-3ACF-17444E318A1E}"/>
          </ac:picMkLst>
        </pc:picChg>
        <pc:cxnChg chg="add">
          <ac:chgData name="Yoel Kortick" userId="167978f5-7f40-4909-85d5-d4149554ad4e" providerId="ADAL" clId="{D3FB95A5-F073-41EC-B403-533C8A3F2C61}" dt="2024-01-10T08:48:12.698" v="1476" actId="11529"/>
          <ac:cxnSpMkLst>
            <pc:docMk/>
            <pc:sldMk cId="1437192425" sldId="2125"/>
            <ac:cxnSpMk id="12" creationId="{4437F83C-ADF7-955F-7FAE-DA8A29572978}"/>
          </ac:cxnSpMkLst>
        </pc:cxnChg>
        <pc:cxnChg chg="add">
          <ac:chgData name="Yoel Kortick" userId="167978f5-7f40-4909-85d5-d4149554ad4e" providerId="ADAL" clId="{D3FB95A5-F073-41EC-B403-533C8A3F2C61}" dt="2024-01-10T08:48:17.762" v="1477" actId="11529"/>
          <ac:cxnSpMkLst>
            <pc:docMk/>
            <pc:sldMk cId="1437192425" sldId="2125"/>
            <ac:cxnSpMk id="14" creationId="{61DC54E1-F1EA-FC68-596A-57FC5EA8C63A}"/>
          </ac:cxnSpMkLst>
        </pc:cxnChg>
      </pc:sldChg>
      <pc:sldChg chg="addSp delSp modSp add mod">
        <pc:chgData name="Yoel Kortick" userId="167978f5-7f40-4909-85d5-d4149554ad4e" providerId="ADAL" clId="{D3FB95A5-F073-41EC-B403-533C8A3F2C61}" dt="2024-01-10T13:02:43.501" v="3377"/>
        <pc:sldMkLst>
          <pc:docMk/>
          <pc:sldMk cId="2784933927" sldId="2126"/>
        </pc:sldMkLst>
        <pc:spChg chg="mod">
          <ac:chgData name="Yoel Kortick" userId="167978f5-7f40-4909-85d5-d4149554ad4e" providerId="ADAL" clId="{D3FB95A5-F073-41EC-B403-533C8A3F2C61}" dt="2024-01-10T13:02:43.501" v="3377"/>
          <ac:spMkLst>
            <pc:docMk/>
            <pc:sldMk cId="2784933927" sldId="2126"/>
            <ac:spMk id="4" creationId="{2490F34D-A7E2-4EA9-8B1A-78371A1F1CD1}"/>
          </ac:spMkLst>
        </pc:spChg>
        <pc:spChg chg="mod">
          <ac:chgData name="Yoel Kortick" userId="167978f5-7f40-4909-85d5-d4149554ad4e" providerId="ADAL" clId="{D3FB95A5-F073-41EC-B403-533C8A3F2C61}" dt="2024-01-10T08:50:38.134" v="1565" actId="1036"/>
          <ac:spMkLst>
            <pc:docMk/>
            <pc:sldMk cId="2784933927" sldId="2126"/>
            <ac:spMk id="6" creationId="{4289607A-69B6-D32C-4A66-968975B70E76}"/>
          </ac:spMkLst>
        </pc:spChg>
        <pc:spChg chg="mod">
          <ac:chgData name="Yoel Kortick" userId="167978f5-7f40-4909-85d5-d4149554ad4e" providerId="ADAL" clId="{D3FB95A5-F073-41EC-B403-533C8A3F2C61}" dt="2024-01-10T08:50:45.407" v="1579" actId="20577"/>
          <ac:spMkLst>
            <pc:docMk/>
            <pc:sldMk cId="2784933927" sldId="2126"/>
            <ac:spMk id="7" creationId="{B956B3F9-7B25-B411-E55C-773B66DB95C9}"/>
          </ac:spMkLst>
        </pc:spChg>
        <pc:spChg chg="mod">
          <ac:chgData name="Yoel Kortick" userId="167978f5-7f40-4909-85d5-d4149554ad4e" providerId="ADAL" clId="{D3FB95A5-F073-41EC-B403-533C8A3F2C61}" dt="2024-01-10T08:50:49.660" v="1580" actId="1076"/>
          <ac:spMkLst>
            <pc:docMk/>
            <pc:sldMk cId="2784933927" sldId="2126"/>
            <ac:spMk id="8" creationId="{11660C23-1767-A13B-A383-FE8D4861A838}"/>
          </ac:spMkLst>
        </pc:spChg>
        <pc:picChg chg="del">
          <ac:chgData name="Yoel Kortick" userId="167978f5-7f40-4909-85d5-d4149554ad4e" providerId="ADAL" clId="{D3FB95A5-F073-41EC-B403-533C8A3F2C61}" dt="2024-01-10T08:50:28.269" v="1560" actId="478"/>
          <ac:picMkLst>
            <pc:docMk/>
            <pc:sldMk cId="2784933927" sldId="2126"/>
            <ac:picMk id="5" creationId="{EF986191-6A60-9E42-91DA-C81B0C4FC816}"/>
          </ac:picMkLst>
        </pc:picChg>
        <pc:picChg chg="add mod ord">
          <ac:chgData name="Yoel Kortick" userId="167978f5-7f40-4909-85d5-d4149554ad4e" providerId="ADAL" clId="{D3FB95A5-F073-41EC-B403-533C8A3F2C61}" dt="2024-01-10T08:50:53.458" v="1582" actId="208"/>
          <ac:picMkLst>
            <pc:docMk/>
            <pc:sldMk cId="2784933927" sldId="2126"/>
            <ac:picMk id="10" creationId="{BB4FCA5F-8ED3-1DE0-CDF8-4266E9336387}"/>
          </ac:picMkLst>
        </pc:picChg>
        <pc:cxnChg chg="mod">
          <ac:chgData name="Yoel Kortick" userId="167978f5-7f40-4909-85d5-d4149554ad4e" providerId="ADAL" clId="{D3FB95A5-F073-41EC-B403-533C8A3F2C61}" dt="2024-01-10T08:50:45.306" v="1578" actId="20577"/>
          <ac:cxnSpMkLst>
            <pc:docMk/>
            <pc:sldMk cId="2784933927" sldId="2126"/>
            <ac:cxnSpMk id="12" creationId="{4437F83C-ADF7-955F-7FAE-DA8A29572978}"/>
          </ac:cxnSpMkLst>
        </pc:cxnChg>
        <pc:cxnChg chg="mod">
          <ac:chgData name="Yoel Kortick" userId="167978f5-7f40-4909-85d5-d4149554ad4e" providerId="ADAL" clId="{D3FB95A5-F073-41EC-B403-533C8A3F2C61}" dt="2024-01-10T08:50:51.903" v="1581" actId="14100"/>
          <ac:cxnSpMkLst>
            <pc:docMk/>
            <pc:sldMk cId="2784933927" sldId="2126"/>
            <ac:cxnSpMk id="14" creationId="{61DC54E1-F1EA-FC68-596A-57FC5EA8C63A}"/>
          </ac:cxnSpMkLst>
        </pc:cxnChg>
      </pc:sldChg>
      <pc:sldChg chg="modSp add mod">
        <pc:chgData name="Yoel Kortick" userId="167978f5-7f40-4909-85d5-d4149554ad4e" providerId="ADAL" clId="{D3FB95A5-F073-41EC-B403-533C8A3F2C61}" dt="2024-01-10T08:51:59.507" v="1596" actId="122"/>
        <pc:sldMkLst>
          <pc:docMk/>
          <pc:sldMk cId="3432697478" sldId="2127"/>
        </pc:sldMkLst>
        <pc:spChg chg="mod">
          <ac:chgData name="Yoel Kortick" userId="167978f5-7f40-4909-85d5-d4149554ad4e" providerId="ADAL" clId="{D3FB95A5-F073-41EC-B403-533C8A3F2C61}" dt="2024-01-10T08:51:59.507" v="1596" actId="122"/>
          <ac:spMkLst>
            <pc:docMk/>
            <pc:sldMk cId="3432697478" sldId="2127"/>
            <ac:spMk id="3" creationId="{440E2C51-CB70-4EE1-8E6B-DADCB74DEC44}"/>
          </ac:spMkLst>
        </pc:spChg>
      </pc:sldChg>
      <pc:sldChg chg="modSp add mod">
        <pc:chgData name="Yoel Kortick" userId="167978f5-7f40-4909-85d5-d4149554ad4e" providerId="ADAL" clId="{D3FB95A5-F073-41EC-B403-533C8A3F2C61}" dt="2024-01-10T08:52:12.746" v="1598" actId="20577"/>
        <pc:sldMkLst>
          <pc:docMk/>
          <pc:sldMk cId="3310592508" sldId="2128"/>
        </pc:sldMkLst>
        <pc:spChg chg="mod">
          <ac:chgData name="Yoel Kortick" userId="167978f5-7f40-4909-85d5-d4149554ad4e" providerId="ADAL" clId="{D3FB95A5-F073-41EC-B403-533C8A3F2C61}" dt="2024-01-10T08:52:12.746" v="1598" actId="20577"/>
          <ac:spMkLst>
            <pc:docMk/>
            <pc:sldMk cId="3310592508" sldId="2128"/>
            <ac:spMk id="3" creationId="{440E2C51-CB70-4EE1-8E6B-DADCB74DEC44}"/>
          </ac:spMkLst>
        </pc:spChg>
      </pc:sldChg>
      <pc:sldChg chg="modSp add mod">
        <pc:chgData name="Yoel Kortick" userId="167978f5-7f40-4909-85d5-d4149554ad4e" providerId="ADAL" clId="{D3FB95A5-F073-41EC-B403-533C8A3F2C61}" dt="2024-01-10T08:52:22.117" v="1600" actId="20577"/>
        <pc:sldMkLst>
          <pc:docMk/>
          <pc:sldMk cId="3797550079" sldId="2129"/>
        </pc:sldMkLst>
        <pc:spChg chg="mod">
          <ac:chgData name="Yoel Kortick" userId="167978f5-7f40-4909-85d5-d4149554ad4e" providerId="ADAL" clId="{D3FB95A5-F073-41EC-B403-533C8A3F2C61}" dt="2024-01-10T08:52:22.117" v="1600" actId="20577"/>
          <ac:spMkLst>
            <pc:docMk/>
            <pc:sldMk cId="3797550079" sldId="2129"/>
            <ac:spMk id="3" creationId="{440E2C51-CB70-4EE1-8E6B-DADCB74DEC44}"/>
          </ac:spMkLst>
        </pc:spChg>
      </pc:sldChg>
      <pc:sldChg chg="modSp add mod">
        <pc:chgData name="Yoel Kortick" userId="167978f5-7f40-4909-85d5-d4149554ad4e" providerId="ADAL" clId="{D3FB95A5-F073-41EC-B403-533C8A3F2C61}" dt="2024-01-10T08:52:33.295" v="1602" actId="20577"/>
        <pc:sldMkLst>
          <pc:docMk/>
          <pc:sldMk cId="2853810369" sldId="2130"/>
        </pc:sldMkLst>
        <pc:spChg chg="mod">
          <ac:chgData name="Yoel Kortick" userId="167978f5-7f40-4909-85d5-d4149554ad4e" providerId="ADAL" clId="{D3FB95A5-F073-41EC-B403-533C8A3F2C61}" dt="2024-01-10T08:52:33.295" v="1602" actId="20577"/>
          <ac:spMkLst>
            <pc:docMk/>
            <pc:sldMk cId="2853810369" sldId="2130"/>
            <ac:spMk id="3" creationId="{440E2C51-CB70-4EE1-8E6B-DADCB74DEC44}"/>
          </ac:spMkLst>
        </pc:spChg>
      </pc:sldChg>
      <pc:sldChg chg="addSp delSp modSp add mod">
        <pc:chgData name="Yoel Kortick" userId="167978f5-7f40-4909-85d5-d4149554ad4e" providerId="ADAL" clId="{D3FB95A5-F073-41EC-B403-533C8A3F2C61}" dt="2024-01-10T13:02:43.501" v="3377"/>
        <pc:sldMkLst>
          <pc:docMk/>
          <pc:sldMk cId="566435523" sldId="2131"/>
        </pc:sldMkLst>
        <pc:spChg chg="mod">
          <ac:chgData name="Yoel Kortick" userId="167978f5-7f40-4909-85d5-d4149554ad4e" providerId="ADAL" clId="{D3FB95A5-F073-41EC-B403-533C8A3F2C61}" dt="2024-01-10T08:52:41.489" v="1604" actId="20577"/>
          <ac:spMkLst>
            <pc:docMk/>
            <pc:sldMk cId="566435523" sldId="2131"/>
            <ac:spMk id="3" creationId="{4FC18B40-6547-41EC-8A0E-1C8F40E0A42F}"/>
          </ac:spMkLst>
        </pc:spChg>
        <pc:spChg chg="mod">
          <ac:chgData name="Yoel Kortick" userId="167978f5-7f40-4909-85d5-d4149554ad4e" providerId="ADAL" clId="{D3FB95A5-F073-41EC-B403-533C8A3F2C61}" dt="2024-01-10T13:02:43.501" v="3377"/>
          <ac:spMkLst>
            <pc:docMk/>
            <pc:sldMk cId="566435523" sldId="2131"/>
            <ac:spMk id="4" creationId="{2490F34D-A7E2-4EA9-8B1A-78371A1F1CD1}"/>
          </ac:spMkLst>
        </pc:spChg>
        <pc:spChg chg="mod">
          <ac:chgData name="Yoel Kortick" userId="167978f5-7f40-4909-85d5-d4149554ad4e" providerId="ADAL" clId="{D3FB95A5-F073-41EC-B403-533C8A3F2C61}" dt="2024-01-10T09:22:09.049" v="1674" actId="14100"/>
          <ac:spMkLst>
            <pc:docMk/>
            <pc:sldMk cId="566435523" sldId="2131"/>
            <ac:spMk id="6" creationId="{4289607A-69B6-D32C-4A66-968975B70E76}"/>
          </ac:spMkLst>
        </pc:spChg>
        <pc:spChg chg="del">
          <ac:chgData name="Yoel Kortick" userId="167978f5-7f40-4909-85d5-d4149554ad4e" providerId="ADAL" clId="{D3FB95A5-F073-41EC-B403-533C8A3F2C61}" dt="2024-01-10T09:22:20.205" v="1682" actId="478"/>
          <ac:spMkLst>
            <pc:docMk/>
            <pc:sldMk cId="566435523" sldId="2131"/>
            <ac:spMk id="7" creationId="{B956B3F9-7B25-B411-E55C-773B66DB95C9}"/>
          </ac:spMkLst>
        </pc:spChg>
        <pc:spChg chg="mod">
          <ac:chgData name="Yoel Kortick" userId="167978f5-7f40-4909-85d5-d4149554ad4e" providerId="ADAL" clId="{D3FB95A5-F073-41EC-B403-533C8A3F2C61}" dt="2024-01-10T09:22:12.945" v="1676" actId="14100"/>
          <ac:spMkLst>
            <pc:docMk/>
            <pc:sldMk cId="566435523" sldId="2131"/>
            <ac:spMk id="8" creationId="{11660C23-1767-A13B-A383-FE8D4861A838}"/>
          </ac:spMkLst>
        </pc:spChg>
        <pc:spChg chg="del mod">
          <ac:chgData name="Yoel Kortick" userId="167978f5-7f40-4909-85d5-d4149554ad4e" providerId="ADAL" clId="{D3FB95A5-F073-41EC-B403-533C8A3F2C61}" dt="2024-01-10T09:22:17.919" v="1680" actId="478"/>
          <ac:spMkLst>
            <pc:docMk/>
            <pc:sldMk cId="566435523" sldId="2131"/>
            <ac:spMk id="9" creationId="{CA74EF21-8B41-15AC-2106-E13DAB430421}"/>
          </ac:spMkLst>
        </pc:spChg>
        <pc:picChg chg="add mod ord">
          <ac:chgData name="Yoel Kortick" userId="167978f5-7f40-4909-85d5-d4149554ad4e" providerId="ADAL" clId="{D3FB95A5-F073-41EC-B403-533C8A3F2C61}" dt="2024-01-10T09:22:22.361" v="1683" actId="208"/>
          <ac:picMkLst>
            <pc:docMk/>
            <pc:sldMk cId="566435523" sldId="2131"/>
            <ac:picMk id="5" creationId="{8166D583-DC65-F485-6937-6909968DC7EA}"/>
          </ac:picMkLst>
        </pc:picChg>
        <pc:picChg chg="del">
          <ac:chgData name="Yoel Kortick" userId="167978f5-7f40-4909-85d5-d4149554ad4e" providerId="ADAL" clId="{D3FB95A5-F073-41EC-B403-533C8A3F2C61}" dt="2024-01-10T09:21:56.215" v="1662" actId="478"/>
          <ac:picMkLst>
            <pc:docMk/>
            <pc:sldMk cId="566435523" sldId="2131"/>
            <ac:picMk id="10" creationId="{BB4FCA5F-8ED3-1DE0-CDF8-4266E9336387}"/>
          </ac:picMkLst>
        </pc:picChg>
        <pc:cxnChg chg="del mod">
          <ac:chgData name="Yoel Kortick" userId="167978f5-7f40-4909-85d5-d4149554ad4e" providerId="ADAL" clId="{D3FB95A5-F073-41EC-B403-533C8A3F2C61}" dt="2024-01-10T09:22:19.321" v="1681" actId="478"/>
          <ac:cxnSpMkLst>
            <pc:docMk/>
            <pc:sldMk cId="566435523" sldId="2131"/>
            <ac:cxnSpMk id="12" creationId="{4437F83C-ADF7-955F-7FAE-DA8A29572978}"/>
          </ac:cxnSpMkLst>
        </pc:cxnChg>
        <pc:cxnChg chg="del mod">
          <ac:chgData name="Yoel Kortick" userId="167978f5-7f40-4909-85d5-d4149554ad4e" providerId="ADAL" clId="{D3FB95A5-F073-41EC-B403-533C8A3F2C61}" dt="2024-01-10T09:22:15.164" v="1678" actId="478"/>
          <ac:cxnSpMkLst>
            <pc:docMk/>
            <pc:sldMk cId="566435523" sldId="2131"/>
            <ac:cxnSpMk id="14" creationId="{61DC54E1-F1EA-FC68-596A-57FC5EA8C63A}"/>
          </ac:cxnSpMkLst>
        </pc:cxnChg>
      </pc:sldChg>
      <pc:sldChg chg="addSp delSp modSp add mod">
        <pc:chgData name="Yoel Kortick" userId="167978f5-7f40-4909-85d5-d4149554ad4e" providerId="ADAL" clId="{D3FB95A5-F073-41EC-B403-533C8A3F2C61}" dt="2024-01-10T13:02:43.501" v="3377"/>
        <pc:sldMkLst>
          <pc:docMk/>
          <pc:sldMk cId="3762651737" sldId="2132"/>
        </pc:sldMkLst>
        <pc:spChg chg="mod">
          <ac:chgData name="Yoel Kortick" userId="167978f5-7f40-4909-85d5-d4149554ad4e" providerId="ADAL" clId="{D3FB95A5-F073-41EC-B403-533C8A3F2C61}" dt="2024-01-10T13:02:43.501" v="3377"/>
          <ac:spMkLst>
            <pc:docMk/>
            <pc:sldMk cId="3762651737" sldId="2132"/>
            <ac:spMk id="4" creationId="{2490F34D-A7E2-4EA9-8B1A-78371A1F1CD1}"/>
          </ac:spMkLst>
        </pc:spChg>
        <pc:spChg chg="mod">
          <ac:chgData name="Yoel Kortick" userId="167978f5-7f40-4909-85d5-d4149554ad4e" providerId="ADAL" clId="{D3FB95A5-F073-41EC-B403-533C8A3F2C61}" dt="2024-01-10T09:42:25.832" v="1698" actId="14100"/>
          <ac:spMkLst>
            <pc:docMk/>
            <pc:sldMk cId="3762651737" sldId="2132"/>
            <ac:spMk id="6" creationId="{4289607A-69B6-D32C-4A66-968975B70E76}"/>
          </ac:spMkLst>
        </pc:spChg>
        <pc:spChg chg="mod">
          <ac:chgData name="Yoel Kortick" userId="167978f5-7f40-4909-85d5-d4149554ad4e" providerId="ADAL" clId="{D3FB95A5-F073-41EC-B403-533C8A3F2C61}" dt="2024-01-10T09:42:28.620" v="1699" actId="1076"/>
          <ac:spMkLst>
            <pc:docMk/>
            <pc:sldMk cId="3762651737" sldId="2132"/>
            <ac:spMk id="8" creationId="{11660C23-1767-A13B-A383-FE8D4861A838}"/>
          </ac:spMkLst>
        </pc:spChg>
        <pc:picChg chg="del">
          <ac:chgData name="Yoel Kortick" userId="167978f5-7f40-4909-85d5-d4149554ad4e" providerId="ADAL" clId="{D3FB95A5-F073-41EC-B403-533C8A3F2C61}" dt="2024-01-10T09:23:29.073" v="1686" actId="478"/>
          <ac:picMkLst>
            <pc:docMk/>
            <pc:sldMk cId="3762651737" sldId="2132"/>
            <ac:picMk id="5" creationId="{8166D583-DC65-F485-6937-6909968DC7EA}"/>
          </ac:picMkLst>
        </pc:picChg>
        <pc:picChg chg="add mod ord">
          <ac:chgData name="Yoel Kortick" userId="167978f5-7f40-4909-85d5-d4149554ad4e" providerId="ADAL" clId="{D3FB95A5-F073-41EC-B403-533C8A3F2C61}" dt="2024-01-10T09:42:30.294" v="1700" actId="208"/>
          <ac:picMkLst>
            <pc:docMk/>
            <pc:sldMk cId="3762651737" sldId="2132"/>
            <ac:picMk id="5" creationId="{C020F469-4406-7334-D73A-5137934752D6}"/>
          </ac:picMkLst>
        </pc:picChg>
      </pc:sldChg>
      <pc:sldChg chg="addSp delSp modSp add mod">
        <pc:chgData name="Yoel Kortick" userId="167978f5-7f40-4909-85d5-d4149554ad4e" providerId="ADAL" clId="{D3FB95A5-F073-41EC-B403-533C8A3F2C61}" dt="2024-01-10T09:43:23.104" v="1712" actId="208"/>
        <pc:sldMkLst>
          <pc:docMk/>
          <pc:sldMk cId="533723689" sldId="2133"/>
        </pc:sldMkLst>
        <pc:spChg chg="mod">
          <ac:chgData name="Yoel Kortick" userId="167978f5-7f40-4909-85d5-d4149554ad4e" providerId="ADAL" clId="{D3FB95A5-F073-41EC-B403-533C8A3F2C61}" dt="2024-01-10T09:42:50.827" v="1704" actId="20577"/>
          <ac:spMkLst>
            <pc:docMk/>
            <pc:sldMk cId="533723689" sldId="2133"/>
            <ac:spMk id="4" creationId="{2490F34D-A7E2-4EA9-8B1A-78371A1F1CD1}"/>
          </ac:spMkLst>
        </pc:spChg>
        <pc:spChg chg="mod">
          <ac:chgData name="Yoel Kortick" userId="167978f5-7f40-4909-85d5-d4149554ad4e" providerId="ADAL" clId="{D3FB95A5-F073-41EC-B403-533C8A3F2C61}" dt="2024-01-10T09:43:21.285" v="1711" actId="14100"/>
          <ac:spMkLst>
            <pc:docMk/>
            <pc:sldMk cId="533723689" sldId="2133"/>
            <ac:spMk id="6" creationId="{4289607A-69B6-D32C-4A66-968975B70E76}"/>
          </ac:spMkLst>
        </pc:spChg>
        <pc:spChg chg="mod">
          <ac:chgData name="Yoel Kortick" userId="167978f5-7f40-4909-85d5-d4149554ad4e" providerId="ADAL" clId="{D3FB95A5-F073-41EC-B403-533C8A3F2C61}" dt="2024-01-10T09:43:14.823" v="1708" actId="14100"/>
          <ac:spMkLst>
            <pc:docMk/>
            <pc:sldMk cId="533723689" sldId="2133"/>
            <ac:spMk id="8" creationId="{11660C23-1767-A13B-A383-FE8D4861A838}"/>
          </ac:spMkLst>
        </pc:spChg>
        <pc:picChg chg="del">
          <ac:chgData name="Yoel Kortick" userId="167978f5-7f40-4909-85d5-d4149554ad4e" providerId="ADAL" clId="{D3FB95A5-F073-41EC-B403-533C8A3F2C61}" dt="2024-01-10T09:43:09.043" v="1705" actId="478"/>
          <ac:picMkLst>
            <pc:docMk/>
            <pc:sldMk cId="533723689" sldId="2133"/>
            <ac:picMk id="5" creationId="{C020F469-4406-7334-D73A-5137934752D6}"/>
          </ac:picMkLst>
        </pc:picChg>
        <pc:picChg chg="add mod ord">
          <ac:chgData name="Yoel Kortick" userId="167978f5-7f40-4909-85d5-d4149554ad4e" providerId="ADAL" clId="{D3FB95A5-F073-41EC-B403-533C8A3F2C61}" dt="2024-01-10T09:43:23.104" v="1712" actId="208"/>
          <ac:picMkLst>
            <pc:docMk/>
            <pc:sldMk cId="533723689" sldId="2133"/>
            <ac:picMk id="7" creationId="{0594AB7A-0151-040D-AF8A-F582F908CCA8}"/>
          </ac:picMkLst>
        </pc:picChg>
      </pc:sldChg>
      <pc:sldChg chg="addSp delSp modSp add mod">
        <pc:chgData name="Yoel Kortick" userId="167978f5-7f40-4909-85d5-d4149554ad4e" providerId="ADAL" clId="{D3FB95A5-F073-41EC-B403-533C8A3F2C61}" dt="2024-01-10T13:02:43.501" v="3377"/>
        <pc:sldMkLst>
          <pc:docMk/>
          <pc:sldMk cId="1907552900" sldId="2134"/>
        </pc:sldMkLst>
        <pc:spChg chg="mod">
          <ac:chgData name="Yoel Kortick" userId="167978f5-7f40-4909-85d5-d4149554ad4e" providerId="ADAL" clId="{D3FB95A5-F073-41EC-B403-533C8A3F2C61}" dt="2024-01-10T13:02:43.501" v="3377"/>
          <ac:spMkLst>
            <pc:docMk/>
            <pc:sldMk cId="1907552900" sldId="2134"/>
            <ac:spMk id="4" creationId="{2490F34D-A7E2-4EA9-8B1A-78371A1F1CD1}"/>
          </ac:spMkLst>
        </pc:spChg>
        <pc:spChg chg="mod">
          <ac:chgData name="Yoel Kortick" userId="167978f5-7f40-4909-85d5-d4149554ad4e" providerId="ADAL" clId="{D3FB95A5-F073-41EC-B403-533C8A3F2C61}" dt="2024-01-10T09:44:13.833" v="1719" actId="1076"/>
          <ac:spMkLst>
            <pc:docMk/>
            <pc:sldMk cId="1907552900" sldId="2134"/>
            <ac:spMk id="6" creationId="{4289607A-69B6-D32C-4A66-968975B70E76}"/>
          </ac:spMkLst>
        </pc:spChg>
        <pc:spChg chg="mod">
          <ac:chgData name="Yoel Kortick" userId="167978f5-7f40-4909-85d5-d4149554ad4e" providerId="ADAL" clId="{D3FB95A5-F073-41EC-B403-533C8A3F2C61}" dt="2024-01-10T09:44:20.436" v="1722" actId="14100"/>
          <ac:spMkLst>
            <pc:docMk/>
            <pc:sldMk cId="1907552900" sldId="2134"/>
            <ac:spMk id="8" creationId="{11660C23-1767-A13B-A383-FE8D4861A838}"/>
          </ac:spMkLst>
        </pc:spChg>
        <pc:picChg chg="add mod ord">
          <ac:chgData name="Yoel Kortick" userId="167978f5-7f40-4909-85d5-d4149554ad4e" providerId="ADAL" clId="{D3FB95A5-F073-41EC-B403-533C8A3F2C61}" dt="2024-01-10T09:44:07.725" v="1718" actId="167"/>
          <ac:picMkLst>
            <pc:docMk/>
            <pc:sldMk cId="1907552900" sldId="2134"/>
            <ac:picMk id="5" creationId="{B942922C-D9D7-F91E-17E3-94082BC8F3DF}"/>
          </ac:picMkLst>
        </pc:picChg>
        <pc:picChg chg="del">
          <ac:chgData name="Yoel Kortick" userId="167978f5-7f40-4909-85d5-d4149554ad4e" providerId="ADAL" clId="{D3FB95A5-F073-41EC-B403-533C8A3F2C61}" dt="2024-01-10T09:43:41.253" v="1714" actId="478"/>
          <ac:picMkLst>
            <pc:docMk/>
            <pc:sldMk cId="1907552900" sldId="2134"/>
            <ac:picMk id="7" creationId="{0594AB7A-0151-040D-AF8A-F582F908CCA8}"/>
          </ac:picMkLst>
        </pc:picChg>
      </pc:sldChg>
      <pc:sldChg chg="addSp delSp modSp add mod">
        <pc:chgData name="Yoel Kortick" userId="167978f5-7f40-4909-85d5-d4149554ad4e" providerId="ADAL" clId="{D3FB95A5-F073-41EC-B403-533C8A3F2C61}" dt="2024-01-10T13:02:43.501" v="3377"/>
        <pc:sldMkLst>
          <pc:docMk/>
          <pc:sldMk cId="3241329519" sldId="2135"/>
        </pc:sldMkLst>
        <pc:spChg chg="mod">
          <ac:chgData name="Yoel Kortick" userId="167978f5-7f40-4909-85d5-d4149554ad4e" providerId="ADAL" clId="{D3FB95A5-F073-41EC-B403-533C8A3F2C61}" dt="2024-01-10T13:02:43.501" v="3377"/>
          <ac:spMkLst>
            <pc:docMk/>
            <pc:sldMk cId="3241329519" sldId="2135"/>
            <ac:spMk id="4" creationId="{2490F34D-A7E2-4EA9-8B1A-78371A1F1CD1}"/>
          </ac:spMkLst>
        </pc:spChg>
        <pc:spChg chg="mod">
          <ac:chgData name="Yoel Kortick" userId="167978f5-7f40-4909-85d5-d4149554ad4e" providerId="ADAL" clId="{D3FB95A5-F073-41EC-B403-533C8A3F2C61}" dt="2024-01-10T09:46:06.317" v="1750" actId="1037"/>
          <ac:spMkLst>
            <pc:docMk/>
            <pc:sldMk cId="3241329519" sldId="2135"/>
            <ac:spMk id="6" creationId="{4289607A-69B6-D32C-4A66-968975B70E76}"/>
          </ac:spMkLst>
        </pc:spChg>
        <pc:spChg chg="mod">
          <ac:chgData name="Yoel Kortick" userId="167978f5-7f40-4909-85d5-d4149554ad4e" providerId="ADAL" clId="{D3FB95A5-F073-41EC-B403-533C8A3F2C61}" dt="2024-01-10T09:46:11.183" v="1766" actId="1038"/>
          <ac:spMkLst>
            <pc:docMk/>
            <pc:sldMk cId="3241329519" sldId="2135"/>
            <ac:spMk id="8" creationId="{11660C23-1767-A13B-A383-FE8D4861A838}"/>
          </ac:spMkLst>
        </pc:spChg>
        <pc:picChg chg="del">
          <ac:chgData name="Yoel Kortick" userId="167978f5-7f40-4909-85d5-d4149554ad4e" providerId="ADAL" clId="{D3FB95A5-F073-41EC-B403-533C8A3F2C61}" dt="2024-01-10T09:45:51.360" v="1725" actId="478"/>
          <ac:picMkLst>
            <pc:docMk/>
            <pc:sldMk cId="3241329519" sldId="2135"/>
            <ac:picMk id="5" creationId="{B942922C-D9D7-F91E-17E3-94082BC8F3DF}"/>
          </ac:picMkLst>
        </pc:picChg>
        <pc:picChg chg="add mod ord">
          <ac:chgData name="Yoel Kortick" userId="167978f5-7f40-4909-85d5-d4149554ad4e" providerId="ADAL" clId="{D3FB95A5-F073-41EC-B403-533C8A3F2C61}" dt="2024-01-10T09:46:13.782" v="1767" actId="208"/>
          <ac:picMkLst>
            <pc:docMk/>
            <pc:sldMk cId="3241329519" sldId="2135"/>
            <ac:picMk id="7" creationId="{53A6624A-262F-E8F4-E54E-798ECBF1222D}"/>
          </ac:picMkLst>
        </pc:picChg>
      </pc:sldChg>
      <pc:sldChg chg="addSp delSp modSp add mod">
        <pc:chgData name="Yoel Kortick" userId="167978f5-7f40-4909-85d5-d4149554ad4e" providerId="ADAL" clId="{D3FB95A5-F073-41EC-B403-533C8A3F2C61}" dt="2024-01-10T13:02:43.501" v="3377"/>
        <pc:sldMkLst>
          <pc:docMk/>
          <pc:sldMk cId="1577699699" sldId="2136"/>
        </pc:sldMkLst>
        <pc:spChg chg="mod">
          <ac:chgData name="Yoel Kortick" userId="167978f5-7f40-4909-85d5-d4149554ad4e" providerId="ADAL" clId="{D3FB95A5-F073-41EC-B403-533C8A3F2C61}" dt="2024-01-10T13:02:43.501" v="3377"/>
          <ac:spMkLst>
            <pc:docMk/>
            <pc:sldMk cId="1577699699" sldId="2136"/>
            <ac:spMk id="4" creationId="{2490F34D-A7E2-4EA9-8B1A-78371A1F1CD1}"/>
          </ac:spMkLst>
        </pc:spChg>
        <pc:spChg chg="mod">
          <ac:chgData name="Yoel Kortick" userId="167978f5-7f40-4909-85d5-d4149554ad4e" providerId="ADAL" clId="{D3FB95A5-F073-41EC-B403-533C8A3F2C61}" dt="2024-01-10T09:47:13.613" v="1784" actId="1076"/>
          <ac:spMkLst>
            <pc:docMk/>
            <pc:sldMk cId="1577699699" sldId="2136"/>
            <ac:spMk id="6" creationId="{4289607A-69B6-D32C-4A66-968975B70E76}"/>
          </ac:spMkLst>
        </pc:spChg>
        <pc:spChg chg="mod">
          <ac:chgData name="Yoel Kortick" userId="167978f5-7f40-4909-85d5-d4149554ad4e" providerId="ADAL" clId="{D3FB95A5-F073-41EC-B403-533C8A3F2C61}" dt="2024-01-10T09:47:18.495" v="1786" actId="14100"/>
          <ac:spMkLst>
            <pc:docMk/>
            <pc:sldMk cId="1577699699" sldId="2136"/>
            <ac:spMk id="8" creationId="{11660C23-1767-A13B-A383-FE8D4861A838}"/>
          </ac:spMkLst>
        </pc:spChg>
        <pc:picChg chg="add mod ord">
          <ac:chgData name="Yoel Kortick" userId="167978f5-7f40-4909-85d5-d4149554ad4e" providerId="ADAL" clId="{D3FB95A5-F073-41EC-B403-533C8A3F2C61}" dt="2024-01-10T09:47:20.660" v="1787" actId="208"/>
          <ac:picMkLst>
            <pc:docMk/>
            <pc:sldMk cId="1577699699" sldId="2136"/>
            <ac:picMk id="5" creationId="{4E3E4B59-A52D-7C5D-5AA8-E02F4D177884}"/>
          </ac:picMkLst>
        </pc:picChg>
        <pc:picChg chg="del">
          <ac:chgData name="Yoel Kortick" userId="167978f5-7f40-4909-85d5-d4149554ad4e" providerId="ADAL" clId="{D3FB95A5-F073-41EC-B403-533C8A3F2C61}" dt="2024-01-10T09:47:02.786" v="1770" actId="478"/>
          <ac:picMkLst>
            <pc:docMk/>
            <pc:sldMk cId="1577699699" sldId="2136"/>
            <ac:picMk id="7" creationId="{53A6624A-262F-E8F4-E54E-798ECBF1222D}"/>
          </ac:picMkLst>
        </pc:picChg>
      </pc:sldChg>
      <pc:sldChg chg="delSp modSp add mod">
        <pc:chgData name="Yoel Kortick" userId="167978f5-7f40-4909-85d5-d4149554ad4e" providerId="ADAL" clId="{D3FB95A5-F073-41EC-B403-533C8A3F2C61}" dt="2024-01-10T09:49:45.890" v="1939" actId="14100"/>
        <pc:sldMkLst>
          <pc:docMk/>
          <pc:sldMk cId="3799968558" sldId="2137"/>
        </pc:sldMkLst>
        <pc:spChg chg="mod">
          <ac:chgData name="Yoel Kortick" userId="167978f5-7f40-4909-85d5-d4149554ad4e" providerId="ADAL" clId="{D3FB95A5-F073-41EC-B403-533C8A3F2C61}" dt="2024-01-10T09:49:45.890" v="1939" actId="14100"/>
          <ac:spMkLst>
            <pc:docMk/>
            <pc:sldMk cId="3799968558" sldId="2137"/>
            <ac:spMk id="4" creationId="{2490F34D-A7E2-4EA9-8B1A-78371A1F1CD1}"/>
          </ac:spMkLst>
        </pc:spChg>
        <pc:spChg chg="del">
          <ac:chgData name="Yoel Kortick" userId="167978f5-7f40-4909-85d5-d4149554ad4e" providerId="ADAL" clId="{D3FB95A5-F073-41EC-B403-533C8A3F2C61}" dt="2024-01-10T09:48:52.038" v="1790" actId="478"/>
          <ac:spMkLst>
            <pc:docMk/>
            <pc:sldMk cId="3799968558" sldId="2137"/>
            <ac:spMk id="6" creationId="{4289607A-69B6-D32C-4A66-968975B70E76}"/>
          </ac:spMkLst>
        </pc:spChg>
        <pc:spChg chg="del">
          <ac:chgData name="Yoel Kortick" userId="167978f5-7f40-4909-85d5-d4149554ad4e" providerId="ADAL" clId="{D3FB95A5-F073-41EC-B403-533C8A3F2C61}" dt="2024-01-10T09:48:52.038" v="1790" actId="478"/>
          <ac:spMkLst>
            <pc:docMk/>
            <pc:sldMk cId="3799968558" sldId="2137"/>
            <ac:spMk id="8" creationId="{11660C23-1767-A13B-A383-FE8D4861A838}"/>
          </ac:spMkLst>
        </pc:spChg>
        <pc:picChg chg="del">
          <ac:chgData name="Yoel Kortick" userId="167978f5-7f40-4909-85d5-d4149554ad4e" providerId="ADAL" clId="{D3FB95A5-F073-41EC-B403-533C8A3F2C61}" dt="2024-01-10T09:48:50.359" v="1789" actId="478"/>
          <ac:picMkLst>
            <pc:docMk/>
            <pc:sldMk cId="3799968558" sldId="2137"/>
            <ac:picMk id="5" creationId="{4E3E4B59-A52D-7C5D-5AA8-E02F4D177884}"/>
          </ac:picMkLst>
        </pc:picChg>
      </pc:sldChg>
      <pc:sldChg chg="modSp add mod">
        <pc:chgData name="Yoel Kortick" userId="167978f5-7f40-4909-85d5-d4149554ad4e" providerId="ADAL" clId="{D3FB95A5-F073-41EC-B403-533C8A3F2C61}" dt="2024-01-10T12:22:35.827" v="2715" actId="20577"/>
        <pc:sldMkLst>
          <pc:docMk/>
          <pc:sldMk cId="2353417460" sldId="2138"/>
        </pc:sldMkLst>
        <pc:spChg chg="mod">
          <ac:chgData name="Yoel Kortick" userId="167978f5-7f40-4909-85d5-d4149554ad4e" providerId="ADAL" clId="{D3FB95A5-F073-41EC-B403-533C8A3F2C61}" dt="2024-01-10T12:22:35.827" v="2715" actId="20577"/>
          <ac:spMkLst>
            <pc:docMk/>
            <pc:sldMk cId="2353417460" sldId="2138"/>
            <ac:spMk id="4" creationId="{2490F34D-A7E2-4EA9-8B1A-78371A1F1CD1}"/>
          </ac:spMkLst>
        </pc:spChg>
      </pc:sldChg>
      <pc:sldChg chg="add">
        <pc:chgData name="Yoel Kortick" userId="167978f5-7f40-4909-85d5-d4149554ad4e" providerId="ADAL" clId="{D3FB95A5-F073-41EC-B403-533C8A3F2C61}" dt="2024-01-10T09:51:02.678" v="1944" actId="2890"/>
        <pc:sldMkLst>
          <pc:docMk/>
          <pc:sldMk cId="3445332983" sldId="2139"/>
        </pc:sldMkLst>
      </pc:sldChg>
      <pc:sldChg chg="add del replId">
        <pc:chgData name="Yoel Kortick" userId="167978f5-7f40-4909-85d5-d4149554ad4e" providerId="ADAL" clId="{D3FB95A5-F073-41EC-B403-533C8A3F2C61}" dt="2024-01-10T10:00:47.191" v="1972" actId="47"/>
        <pc:sldMkLst>
          <pc:docMk/>
          <pc:sldMk cId="2797149946" sldId="2140"/>
        </pc:sldMkLst>
      </pc:sldChg>
      <pc:sldChg chg="addSp delSp modSp add mod">
        <pc:chgData name="Yoel Kortick" userId="167978f5-7f40-4909-85d5-d4149554ad4e" providerId="ADAL" clId="{D3FB95A5-F073-41EC-B403-533C8A3F2C61}" dt="2024-01-10T13:02:43.501" v="3377"/>
        <pc:sldMkLst>
          <pc:docMk/>
          <pc:sldMk cId="1491870238" sldId="2141"/>
        </pc:sldMkLst>
        <pc:spChg chg="mod">
          <ac:chgData name="Yoel Kortick" userId="167978f5-7f40-4909-85d5-d4149554ad4e" providerId="ADAL" clId="{D3FB95A5-F073-41EC-B403-533C8A3F2C61}" dt="2024-01-10T13:02:43.501" v="3377"/>
          <ac:spMkLst>
            <pc:docMk/>
            <pc:sldMk cId="1491870238" sldId="2141"/>
            <ac:spMk id="4" creationId="{2490F34D-A7E2-4EA9-8B1A-78371A1F1CD1}"/>
          </ac:spMkLst>
        </pc:spChg>
        <pc:spChg chg="del">
          <ac:chgData name="Yoel Kortick" userId="167978f5-7f40-4909-85d5-d4149554ad4e" providerId="ADAL" clId="{D3FB95A5-F073-41EC-B403-533C8A3F2C61}" dt="2024-01-10T09:51:35.099" v="1947" actId="478"/>
          <ac:spMkLst>
            <pc:docMk/>
            <pc:sldMk cId="1491870238" sldId="2141"/>
            <ac:spMk id="7" creationId="{3C48156F-E2EB-3F76-4536-492FA4E8ABB4}"/>
          </ac:spMkLst>
        </pc:spChg>
        <pc:spChg chg="del">
          <ac:chgData name="Yoel Kortick" userId="167978f5-7f40-4909-85d5-d4149554ad4e" providerId="ADAL" clId="{D3FB95A5-F073-41EC-B403-533C8A3F2C61}" dt="2024-01-10T09:51:35.099" v="1947" actId="478"/>
          <ac:spMkLst>
            <pc:docMk/>
            <pc:sldMk cId="1491870238" sldId="2141"/>
            <ac:spMk id="9" creationId="{27BE46B2-C05B-3E40-9F78-326F90330213}"/>
          </ac:spMkLst>
        </pc:spChg>
        <pc:spChg chg="del">
          <ac:chgData name="Yoel Kortick" userId="167978f5-7f40-4909-85d5-d4149554ad4e" providerId="ADAL" clId="{D3FB95A5-F073-41EC-B403-533C8A3F2C61}" dt="2024-01-10T09:51:35.099" v="1947" actId="478"/>
          <ac:spMkLst>
            <pc:docMk/>
            <pc:sldMk cId="1491870238" sldId="2141"/>
            <ac:spMk id="10" creationId="{81A238E0-4F7A-476B-9AFA-5592082E1EF5}"/>
          </ac:spMkLst>
        </pc:spChg>
        <pc:spChg chg="del">
          <ac:chgData name="Yoel Kortick" userId="167978f5-7f40-4909-85d5-d4149554ad4e" providerId="ADAL" clId="{D3FB95A5-F073-41EC-B403-533C8A3F2C61}" dt="2024-01-10T09:51:35.099" v="1947" actId="478"/>
          <ac:spMkLst>
            <pc:docMk/>
            <pc:sldMk cId="1491870238" sldId="2141"/>
            <ac:spMk id="13" creationId="{CF6D1443-8522-EE6D-6E0F-1D40C4F561C2}"/>
          </ac:spMkLst>
        </pc:spChg>
        <pc:spChg chg="del">
          <ac:chgData name="Yoel Kortick" userId="167978f5-7f40-4909-85d5-d4149554ad4e" providerId="ADAL" clId="{D3FB95A5-F073-41EC-B403-533C8A3F2C61}" dt="2024-01-10T09:51:35.099" v="1947" actId="478"/>
          <ac:spMkLst>
            <pc:docMk/>
            <pc:sldMk cId="1491870238" sldId="2141"/>
            <ac:spMk id="15" creationId="{AB2538CA-4DF1-DB19-E67D-1EE008D34349}"/>
          </ac:spMkLst>
        </pc:spChg>
        <pc:spChg chg="add">
          <ac:chgData name="Yoel Kortick" userId="167978f5-7f40-4909-85d5-d4149554ad4e" providerId="ADAL" clId="{D3FB95A5-F073-41EC-B403-533C8A3F2C61}" dt="2024-01-10T09:57:26.892" v="1969" actId="11529"/>
          <ac:spMkLst>
            <pc:docMk/>
            <pc:sldMk cId="1491870238" sldId="2141"/>
            <ac:spMk id="16" creationId="{2D20114C-E3EB-4582-9C32-8F148A245517}"/>
          </ac:spMkLst>
        </pc:spChg>
        <pc:spChg chg="add">
          <ac:chgData name="Yoel Kortick" userId="167978f5-7f40-4909-85d5-d4149554ad4e" providerId="ADAL" clId="{D3FB95A5-F073-41EC-B403-533C8A3F2C61}" dt="2024-01-10T09:57:33.522" v="1970" actId="11529"/>
          <ac:spMkLst>
            <pc:docMk/>
            <pc:sldMk cId="1491870238" sldId="2141"/>
            <ac:spMk id="17" creationId="{6529C7FE-7116-9D2B-EEC5-C79316F4A05E}"/>
          </ac:spMkLst>
        </pc:spChg>
        <pc:spChg chg="add">
          <ac:chgData name="Yoel Kortick" userId="167978f5-7f40-4909-85d5-d4149554ad4e" providerId="ADAL" clId="{D3FB95A5-F073-41EC-B403-533C8A3F2C61}" dt="2024-01-10T09:57:37.932" v="1971" actId="11529"/>
          <ac:spMkLst>
            <pc:docMk/>
            <pc:sldMk cId="1491870238" sldId="2141"/>
            <ac:spMk id="18" creationId="{383D0985-A87C-0732-6C6A-FF704B9DEA8D}"/>
          </ac:spMkLst>
        </pc:spChg>
        <pc:picChg chg="add del mod">
          <ac:chgData name="Yoel Kortick" userId="167978f5-7f40-4909-85d5-d4149554ad4e" providerId="ADAL" clId="{D3FB95A5-F073-41EC-B403-533C8A3F2C61}" dt="2024-01-10T09:57:11.032" v="1963" actId="478"/>
          <ac:picMkLst>
            <pc:docMk/>
            <pc:sldMk cId="1491870238" sldId="2141"/>
            <ac:picMk id="5" creationId="{ADD1BF15-407E-36D0-147B-0204E1A7FD3B}"/>
          </ac:picMkLst>
        </pc:picChg>
        <pc:picChg chg="del">
          <ac:chgData name="Yoel Kortick" userId="167978f5-7f40-4909-85d5-d4149554ad4e" providerId="ADAL" clId="{D3FB95A5-F073-41EC-B403-533C8A3F2C61}" dt="2024-01-10T09:51:33.115" v="1946" actId="478"/>
          <ac:picMkLst>
            <pc:docMk/>
            <pc:sldMk cId="1491870238" sldId="2141"/>
            <ac:picMk id="6" creationId="{55E2391A-F254-655B-1831-4E88345BDAF4}"/>
          </ac:picMkLst>
        </pc:picChg>
        <pc:picChg chg="add mod">
          <ac:chgData name="Yoel Kortick" userId="167978f5-7f40-4909-85d5-d4149554ad4e" providerId="ADAL" clId="{D3FB95A5-F073-41EC-B403-533C8A3F2C61}" dt="2024-01-10T09:57:18.060" v="1968" actId="208"/>
          <ac:picMkLst>
            <pc:docMk/>
            <pc:sldMk cId="1491870238" sldId="2141"/>
            <ac:picMk id="11" creationId="{5A6DADA7-9E03-2B63-D44E-D202711B4D07}"/>
          </ac:picMkLst>
        </pc:picChg>
        <pc:cxnChg chg="del">
          <ac:chgData name="Yoel Kortick" userId="167978f5-7f40-4909-85d5-d4149554ad4e" providerId="ADAL" clId="{D3FB95A5-F073-41EC-B403-533C8A3F2C61}" dt="2024-01-10T09:51:35.099" v="1947" actId="478"/>
          <ac:cxnSpMkLst>
            <pc:docMk/>
            <pc:sldMk cId="1491870238" sldId="2141"/>
            <ac:cxnSpMk id="12" creationId="{9406820C-9300-2021-44A8-F3961C5B2EED}"/>
          </ac:cxnSpMkLst>
        </pc:cxnChg>
        <pc:cxnChg chg="del mod">
          <ac:chgData name="Yoel Kortick" userId="167978f5-7f40-4909-85d5-d4149554ad4e" providerId="ADAL" clId="{D3FB95A5-F073-41EC-B403-533C8A3F2C61}" dt="2024-01-10T09:51:35.099" v="1947" actId="478"/>
          <ac:cxnSpMkLst>
            <pc:docMk/>
            <pc:sldMk cId="1491870238" sldId="2141"/>
            <ac:cxnSpMk id="14" creationId="{442282D6-2EDA-56AA-52D7-6F3B4820F08D}"/>
          </ac:cxnSpMkLst>
        </pc:cxnChg>
      </pc:sldChg>
      <pc:sldChg chg="modSp add mod">
        <pc:chgData name="Yoel Kortick" userId="167978f5-7f40-4909-85d5-d4149554ad4e" providerId="ADAL" clId="{D3FB95A5-F073-41EC-B403-533C8A3F2C61}" dt="2024-01-10T13:02:43.501" v="3377"/>
        <pc:sldMkLst>
          <pc:docMk/>
          <pc:sldMk cId="702130563" sldId="2142"/>
        </pc:sldMkLst>
        <pc:spChg chg="mod">
          <ac:chgData name="Yoel Kortick" userId="167978f5-7f40-4909-85d5-d4149554ad4e" providerId="ADAL" clId="{D3FB95A5-F073-41EC-B403-533C8A3F2C61}" dt="2024-01-10T13:02:43.501" v="3377"/>
          <ac:spMkLst>
            <pc:docMk/>
            <pc:sldMk cId="702130563" sldId="2142"/>
            <ac:spMk id="10" creationId="{19E9D55E-0049-4072-9DC2-48193A586191}"/>
          </ac:spMkLst>
        </pc:spChg>
      </pc:sldChg>
      <pc:sldChg chg="modSp add del mod">
        <pc:chgData name="Yoel Kortick" userId="167978f5-7f40-4909-85d5-d4149554ad4e" providerId="ADAL" clId="{D3FB95A5-F073-41EC-B403-533C8A3F2C61}" dt="2024-01-10T11:24:03.366" v="2161" actId="47"/>
        <pc:sldMkLst>
          <pc:docMk/>
          <pc:sldMk cId="3877796889" sldId="2143"/>
        </pc:sldMkLst>
        <pc:spChg chg="mod">
          <ac:chgData name="Yoel Kortick" userId="167978f5-7f40-4909-85d5-d4149554ad4e" providerId="ADAL" clId="{D3FB95A5-F073-41EC-B403-533C8A3F2C61}" dt="2024-01-10T11:22:09.561" v="2090" actId="404"/>
          <ac:spMkLst>
            <pc:docMk/>
            <pc:sldMk cId="3877796889" sldId="2143"/>
            <ac:spMk id="10" creationId="{19E9D55E-0049-4072-9DC2-48193A586191}"/>
          </ac:spMkLst>
        </pc:spChg>
      </pc:sldChg>
      <pc:sldChg chg="modSp add del mod">
        <pc:chgData name="Yoel Kortick" userId="167978f5-7f40-4909-85d5-d4149554ad4e" providerId="ADAL" clId="{D3FB95A5-F073-41EC-B403-533C8A3F2C61}" dt="2024-01-10T11:23:27.277" v="2160" actId="47"/>
        <pc:sldMkLst>
          <pc:docMk/>
          <pc:sldMk cId="1589045183" sldId="2144"/>
        </pc:sldMkLst>
        <pc:spChg chg="mod">
          <ac:chgData name="Yoel Kortick" userId="167978f5-7f40-4909-85d5-d4149554ad4e" providerId="ADAL" clId="{D3FB95A5-F073-41EC-B403-533C8A3F2C61}" dt="2024-01-10T11:21:06.815" v="2084" actId="20577"/>
          <ac:spMkLst>
            <pc:docMk/>
            <pc:sldMk cId="1589045183" sldId="2144"/>
            <ac:spMk id="10" creationId="{19E9D55E-0049-4072-9DC2-48193A586191}"/>
          </ac:spMkLst>
        </pc:spChg>
      </pc:sldChg>
      <pc:sldChg chg="modSp add ord">
        <pc:chgData name="Yoel Kortick" userId="167978f5-7f40-4909-85d5-d4149554ad4e" providerId="ADAL" clId="{D3FB95A5-F073-41EC-B403-533C8A3F2C61}" dt="2024-01-10T13:02:43.501" v="3377"/>
        <pc:sldMkLst>
          <pc:docMk/>
          <pc:sldMk cId="3898796667" sldId="2145"/>
        </pc:sldMkLst>
        <pc:spChg chg="mod">
          <ac:chgData name="Yoel Kortick" userId="167978f5-7f40-4909-85d5-d4149554ad4e" providerId="ADAL" clId="{D3FB95A5-F073-41EC-B403-533C8A3F2C61}" dt="2024-01-10T13:02:43.501" v="3377"/>
          <ac:spMkLst>
            <pc:docMk/>
            <pc:sldMk cId="3898796667" sldId="2145"/>
            <ac:spMk id="10" creationId="{19E9D55E-0049-4072-9DC2-48193A586191}"/>
          </ac:spMkLst>
        </pc:spChg>
      </pc:sldChg>
      <pc:sldChg chg="modSp add mod">
        <pc:chgData name="Yoel Kortick" userId="167978f5-7f40-4909-85d5-d4149554ad4e" providerId="ADAL" clId="{D3FB95A5-F073-41EC-B403-533C8A3F2C61}" dt="2024-01-10T13:02:43.501" v="3377"/>
        <pc:sldMkLst>
          <pc:docMk/>
          <pc:sldMk cId="3301361546" sldId="2146"/>
        </pc:sldMkLst>
        <pc:spChg chg="mod">
          <ac:chgData name="Yoel Kortick" userId="167978f5-7f40-4909-85d5-d4149554ad4e" providerId="ADAL" clId="{D3FB95A5-F073-41EC-B403-533C8A3F2C61}" dt="2024-01-10T13:02:43.501" v="3377"/>
          <ac:spMkLst>
            <pc:docMk/>
            <pc:sldMk cId="3301361546" sldId="2146"/>
            <ac:spMk id="10" creationId="{19E9D55E-0049-4072-9DC2-48193A586191}"/>
          </ac:spMkLst>
        </pc:spChg>
      </pc:sldChg>
      <pc:sldChg chg="addSp modSp add mod">
        <pc:chgData name="Yoel Kortick" userId="167978f5-7f40-4909-85d5-d4149554ad4e" providerId="ADAL" clId="{D3FB95A5-F073-41EC-B403-533C8A3F2C61}" dt="2024-01-10T12:14:51.429" v="2396" actId="14100"/>
        <pc:sldMkLst>
          <pc:docMk/>
          <pc:sldMk cId="1455046820" sldId="2147"/>
        </pc:sldMkLst>
        <pc:spChg chg="add">
          <ac:chgData name="Yoel Kortick" userId="167978f5-7f40-4909-85d5-d4149554ad4e" providerId="ADAL" clId="{D3FB95A5-F073-41EC-B403-533C8A3F2C61}" dt="2024-01-10T12:01:33.590" v="2198" actId="11529"/>
          <ac:spMkLst>
            <pc:docMk/>
            <pc:sldMk cId="1455046820" sldId="2147"/>
            <ac:spMk id="5" creationId="{F44451CC-8DA8-10E5-DFD5-E38A2AE94F03}"/>
          </ac:spMkLst>
        </pc:spChg>
        <pc:spChg chg="add mod">
          <ac:chgData name="Yoel Kortick" userId="167978f5-7f40-4909-85d5-d4149554ad4e" providerId="ADAL" clId="{D3FB95A5-F073-41EC-B403-533C8A3F2C61}" dt="2024-01-10T12:14:51.429" v="2396" actId="14100"/>
          <ac:spMkLst>
            <pc:docMk/>
            <pc:sldMk cId="1455046820" sldId="2147"/>
            <ac:spMk id="6" creationId="{F41843EB-B5F1-89E4-AC9F-C259822607B9}"/>
          </ac:spMkLst>
        </pc:spChg>
        <pc:spChg chg="mod">
          <ac:chgData name="Yoel Kortick" userId="167978f5-7f40-4909-85d5-d4149554ad4e" providerId="ADAL" clId="{D3FB95A5-F073-41EC-B403-533C8A3F2C61}" dt="2024-01-10T12:03:32.646" v="2199" actId="113"/>
          <ac:spMkLst>
            <pc:docMk/>
            <pc:sldMk cId="1455046820" sldId="2147"/>
            <ac:spMk id="10" creationId="{19E9D55E-0049-4072-9DC2-48193A586191}"/>
          </ac:spMkLst>
        </pc:spChg>
        <pc:picChg chg="add mod">
          <ac:chgData name="Yoel Kortick" userId="167978f5-7f40-4909-85d5-d4149554ad4e" providerId="ADAL" clId="{D3FB95A5-F073-41EC-B403-533C8A3F2C61}" dt="2024-01-10T12:14:46.834" v="2394" actId="1076"/>
          <ac:picMkLst>
            <pc:docMk/>
            <pc:sldMk cId="1455046820" sldId="2147"/>
            <ac:picMk id="4" creationId="{19916FA3-693A-68B3-6876-832ECC6CFAEB}"/>
          </ac:picMkLst>
        </pc:picChg>
      </pc:sldChg>
      <pc:sldChg chg="addSp delSp modSp add mod">
        <pc:chgData name="Yoel Kortick" userId="167978f5-7f40-4909-85d5-d4149554ad4e" providerId="ADAL" clId="{D3FB95A5-F073-41EC-B403-533C8A3F2C61}" dt="2024-01-10T12:03:58.724" v="2222" actId="1076"/>
        <pc:sldMkLst>
          <pc:docMk/>
          <pc:sldMk cId="154502246" sldId="2148"/>
        </pc:sldMkLst>
        <pc:spChg chg="mod">
          <ac:chgData name="Yoel Kortick" userId="167978f5-7f40-4909-85d5-d4149554ad4e" providerId="ADAL" clId="{D3FB95A5-F073-41EC-B403-533C8A3F2C61}" dt="2024-01-10T12:03:58.724" v="2222" actId="1076"/>
          <ac:spMkLst>
            <pc:docMk/>
            <pc:sldMk cId="154502246" sldId="2148"/>
            <ac:spMk id="5" creationId="{F44451CC-8DA8-10E5-DFD5-E38A2AE94F03}"/>
          </ac:spMkLst>
        </pc:spChg>
        <pc:spChg chg="mod">
          <ac:chgData name="Yoel Kortick" userId="167978f5-7f40-4909-85d5-d4149554ad4e" providerId="ADAL" clId="{D3FB95A5-F073-41EC-B403-533C8A3F2C61}" dt="2024-01-10T12:03:46.897" v="2216" actId="20577"/>
          <ac:spMkLst>
            <pc:docMk/>
            <pc:sldMk cId="154502246" sldId="2148"/>
            <ac:spMk id="10" creationId="{19E9D55E-0049-4072-9DC2-48193A586191}"/>
          </ac:spMkLst>
        </pc:spChg>
        <pc:picChg chg="del">
          <ac:chgData name="Yoel Kortick" userId="167978f5-7f40-4909-85d5-d4149554ad4e" providerId="ADAL" clId="{D3FB95A5-F073-41EC-B403-533C8A3F2C61}" dt="2024-01-10T12:03:49.325" v="2217" actId="478"/>
          <ac:picMkLst>
            <pc:docMk/>
            <pc:sldMk cId="154502246" sldId="2148"/>
            <ac:picMk id="4" creationId="{19916FA3-693A-68B3-6876-832ECC6CFAEB}"/>
          </ac:picMkLst>
        </pc:picChg>
        <pc:picChg chg="add mod ord">
          <ac:chgData name="Yoel Kortick" userId="167978f5-7f40-4909-85d5-d4149554ad4e" providerId="ADAL" clId="{D3FB95A5-F073-41EC-B403-533C8A3F2C61}" dt="2024-01-10T12:03:56.206" v="2221" actId="167"/>
          <ac:picMkLst>
            <pc:docMk/>
            <pc:sldMk cId="154502246" sldId="2148"/>
            <ac:picMk id="6" creationId="{E94A0FF4-AAA4-DCA9-A45B-E5F862B3E462}"/>
          </ac:picMkLst>
        </pc:picChg>
      </pc:sldChg>
      <pc:sldChg chg="addSp delSp modSp add mod">
        <pc:chgData name="Yoel Kortick" userId="167978f5-7f40-4909-85d5-d4149554ad4e" providerId="ADAL" clId="{D3FB95A5-F073-41EC-B403-533C8A3F2C61}" dt="2024-01-10T12:05:46.114" v="2244" actId="14100"/>
        <pc:sldMkLst>
          <pc:docMk/>
          <pc:sldMk cId="312333829" sldId="2149"/>
        </pc:sldMkLst>
        <pc:spChg chg="mod">
          <ac:chgData name="Yoel Kortick" userId="167978f5-7f40-4909-85d5-d4149554ad4e" providerId="ADAL" clId="{D3FB95A5-F073-41EC-B403-533C8A3F2C61}" dt="2024-01-10T12:05:46.114" v="2244" actId="14100"/>
          <ac:spMkLst>
            <pc:docMk/>
            <pc:sldMk cId="312333829" sldId="2149"/>
            <ac:spMk id="5" creationId="{F44451CC-8DA8-10E5-DFD5-E38A2AE94F03}"/>
          </ac:spMkLst>
        </pc:spChg>
        <pc:spChg chg="mod">
          <ac:chgData name="Yoel Kortick" userId="167978f5-7f40-4909-85d5-d4149554ad4e" providerId="ADAL" clId="{D3FB95A5-F073-41EC-B403-533C8A3F2C61}" dt="2024-01-10T12:05:29.341" v="2237" actId="20577"/>
          <ac:spMkLst>
            <pc:docMk/>
            <pc:sldMk cId="312333829" sldId="2149"/>
            <ac:spMk id="10" creationId="{19E9D55E-0049-4072-9DC2-48193A586191}"/>
          </ac:spMkLst>
        </pc:spChg>
        <pc:picChg chg="add mod ord">
          <ac:chgData name="Yoel Kortick" userId="167978f5-7f40-4909-85d5-d4149554ad4e" providerId="ADAL" clId="{D3FB95A5-F073-41EC-B403-533C8A3F2C61}" dt="2024-01-10T12:05:39.023" v="2242" actId="167"/>
          <ac:picMkLst>
            <pc:docMk/>
            <pc:sldMk cId="312333829" sldId="2149"/>
            <ac:picMk id="4" creationId="{34310E5E-3B87-3462-0421-02C15A116A45}"/>
          </ac:picMkLst>
        </pc:picChg>
        <pc:picChg chg="del">
          <ac:chgData name="Yoel Kortick" userId="167978f5-7f40-4909-85d5-d4149554ad4e" providerId="ADAL" clId="{D3FB95A5-F073-41EC-B403-533C8A3F2C61}" dt="2024-01-10T12:05:32.351" v="2238" actId="478"/>
          <ac:picMkLst>
            <pc:docMk/>
            <pc:sldMk cId="312333829" sldId="2149"/>
            <ac:picMk id="6" creationId="{E94A0FF4-AAA4-DCA9-A45B-E5F862B3E462}"/>
          </ac:picMkLst>
        </pc:picChg>
      </pc:sldChg>
      <pc:sldChg chg="addSp modSp add mod">
        <pc:chgData name="Yoel Kortick" userId="167978f5-7f40-4909-85d5-d4149554ad4e" providerId="ADAL" clId="{D3FB95A5-F073-41EC-B403-533C8A3F2C61}" dt="2024-01-10T12:15:03.215" v="2399" actId="14100"/>
        <pc:sldMkLst>
          <pc:docMk/>
          <pc:sldMk cId="652724049" sldId="2150"/>
        </pc:sldMkLst>
        <pc:spChg chg="add">
          <ac:chgData name="Yoel Kortick" userId="167978f5-7f40-4909-85d5-d4149554ad4e" providerId="ADAL" clId="{D3FB95A5-F073-41EC-B403-533C8A3F2C61}" dt="2024-01-10T12:08:23.831" v="2264" actId="11529"/>
          <ac:spMkLst>
            <pc:docMk/>
            <pc:sldMk cId="652724049" sldId="2150"/>
            <ac:spMk id="5" creationId="{40A7A10C-A4CD-E304-E313-48528AEDFE42}"/>
          </ac:spMkLst>
        </pc:spChg>
        <pc:spChg chg="add mod">
          <ac:chgData name="Yoel Kortick" userId="167978f5-7f40-4909-85d5-d4149554ad4e" providerId="ADAL" clId="{D3FB95A5-F073-41EC-B403-533C8A3F2C61}" dt="2024-01-10T12:15:03.215" v="2399" actId="14100"/>
          <ac:spMkLst>
            <pc:docMk/>
            <pc:sldMk cId="652724049" sldId="2150"/>
            <ac:spMk id="6" creationId="{8EBB87C4-46DA-E16E-2E14-345ED23AD3A8}"/>
          </ac:spMkLst>
        </pc:spChg>
        <pc:spChg chg="mod">
          <ac:chgData name="Yoel Kortick" userId="167978f5-7f40-4909-85d5-d4149554ad4e" providerId="ADAL" clId="{D3FB95A5-F073-41EC-B403-533C8A3F2C61}" dt="2024-01-10T12:07:20.365" v="2258"/>
          <ac:spMkLst>
            <pc:docMk/>
            <pc:sldMk cId="652724049" sldId="2150"/>
            <ac:spMk id="10" creationId="{19E9D55E-0049-4072-9DC2-48193A586191}"/>
          </ac:spMkLst>
        </pc:spChg>
        <pc:picChg chg="add mod">
          <ac:chgData name="Yoel Kortick" userId="167978f5-7f40-4909-85d5-d4149554ad4e" providerId="ADAL" clId="{D3FB95A5-F073-41EC-B403-533C8A3F2C61}" dt="2024-01-10T12:07:10.073" v="2257" actId="208"/>
          <ac:picMkLst>
            <pc:docMk/>
            <pc:sldMk cId="652724049" sldId="2150"/>
            <ac:picMk id="4" creationId="{5C769F22-B24F-E630-AB5D-2436C4C92613}"/>
          </ac:picMkLst>
        </pc:picChg>
      </pc:sldChg>
      <pc:sldChg chg="addSp delSp modSp add mod">
        <pc:chgData name="Yoel Kortick" userId="167978f5-7f40-4909-85d5-d4149554ad4e" providerId="ADAL" clId="{D3FB95A5-F073-41EC-B403-533C8A3F2C61}" dt="2024-01-10T12:15:10.501" v="2402" actId="14100"/>
        <pc:sldMkLst>
          <pc:docMk/>
          <pc:sldMk cId="101984085" sldId="2151"/>
        </pc:sldMkLst>
        <pc:spChg chg="add">
          <ac:chgData name="Yoel Kortick" userId="167978f5-7f40-4909-85d5-d4149554ad4e" providerId="ADAL" clId="{D3FB95A5-F073-41EC-B403-533C8A3F2C61}" dt="2024-01-10T12:09:15.342" v="2275" actId="11529"/>
          <ac:spMkLst>
            <pc:docMk/>
            <pc:sldMk cId="101984085" sldId="2151"/>
            <ac:spMk id="8" creationId="{B0C051AA-2A91-8EAD-6FCE-E15E1549CD36}"/>
          </ac:spMkLst>
        </pc:spChg>
        <pc:spChg chg="add mod">
          <ac:chgData name="Yoel Kortick" userId="167978f5-7f40-4909-85d5-d4149554ad4e" providerId="ADAL" clId="{D3FB95A5-F073-41EC-B403-533C8A3F2C61}" dt="2024-01-10T12:15:10.501" v="2402" actId="14100"/>
          <ac:spMkLst>
            <pc:docMk/>
            <pc:sldMk cId="101984085" sldId="2151"/>
            <ac:spMk id="9" creationId="{66FD270D-E9E6-7740-BA91-39CF339408DB}"/>
          </ac:spMkLst>
        </pc:spChg>
        <pc:spChg chg="mod">
          <ac:chgData name="Yoel Kortick" userId="167978f5-7f40-4909-85d5-d4149554ad4e" providerId="ADAL" clId="{D3FB95A5-F073-41EC-B403-533C8A3F2C61}" dt="2024-01-10T12:08:15.974" v="2263" actId="20577"/>
          <ac:spMkLst>
            <pc:docMk/>
            <pc:sldMk cId="101984085" sldId="2151"/>
            <ac:spMk id="10" creationId="{19E9D55E-0049-4072-9DC2-48193A586191}"/>
          </ac:spMkLst>
        </pc:spChg>
        <pc:picChg chg="del">
          <ac:chgData name="Yoel Kortick" userId="167978f5-7f40-4909-85d5-d4149554ad4e" providerId="ADAL" clId="{D3FB95A5-F073-41EC-B403-533C8A3F2C61}" dt="2024-01-10T12:08:40.969" v="2265" actId="478"/>
          <ac:picMkLst>
            <pc:docMk/>
            <pc:sldMk cId="101984085" sldId="2151"/>
            <ac:picMk id="4" creationId="{5C769F22-B24F-E630-AB5D-2436C4C92613}"/>
          </ac:picMkLst>
        </pc:picChg>
        <pc:picChg chg="add del mod">
          <ac:chgData name="Yoel Kortick" userId="167978f5-7f40-4909-85d5-d4149554ad4e" providerId="ADAL" clId="{D3FB95A5-F073-41EC-B403-533C8A3F2C61}" dt="2024-01-10T12:09:01.537" v="2270" actId="478"/>
          <ac:picMkLst>
            <pc:docMk/>
            <pc:sldMk cId="101984085" sldId="2151"/>
            <ac:picMk id="5" creationId="{DBB29D74-2044-378D-E5D1-81675026B1E4}"/>
          </ac:picMkLst>
        </pc:picChg>
        <pc:picChg chg="add mod">
          <ac:chgData name="Yoel Kortick" userId="167978f5-7f40-4909-85d5-d4149554ad4e" providerId="ADAL" clId="{D3FB95A5-F073-41EC-B403-533C8A3F2C61}" dt="2024-01-10T12:09:07.728" v="2274" actId="208"/>
          <ac:picMkLst>
            <pc:docMk/>
            <pc:sldMk cId="101984085" sldId="2151"/>
            <ac:picMk id="7" creationId="{807F6F3B-0652-553A-9CB0-069AB93EAA20}"/>
          </ac:picMkLst>
        </pc:picChg>
      </pc:sldChg>
      <pc:sldChg chg="addSp delSp modSp add mod">
        <pc:chgData name="Yoel Kortick" userId="167978f5-7f40-4909-85d5-d4149554ad4e" providerId="ADAL" clId="{D3FB95A5-F073-41EC-B403-533C8A3F2C61}" dt="2024-01-10T12:15:18.802" v="2405" actId="14100"/>
        <pc:sldMkLst>
          <pc:docMk/>
          <pc:sldMk cId="2491828578" sldId="2152"/>
        </pc:sldMkLst>
        <pc:spChg chg="add mod">
          <ac:chgData name="Yoel Kortick" userId="167978f5-7f40-4909-85d5-d4149554ad4e" providerId="ADAL" clId="{D3FB95A5-F073-41EC-B403-533C8A3F2C61}" dt="2024-01-10T12:15:18.802" v="2405" actId="14100"/>
          <ac:spMkLst>
            <pc:docMk/>
            <pc:sldMk cId="2491828578" sldId="2152"/>
            <ac:spMk id="5" creationId="{FD0CC6ED-7A67-EA2F-3BB5-F36501CF7FDE}"/>
          </ac:spMkLst>
        </pc:spChg>
        <pc:spChg chg="mod">
          <ac:chgData name="Yoel Kortick" userId="167978f5-7f40-4909-85d5-d4149554ad4e" providerId="ADAL" clId="{D3FB95A5-F073-41EC-B403-533C8A3F2C61}" dt="2024-01-10T12:10:16.367" v="2298" actId="14100"/>
          <ac:spMkLst>
            <pc:docMk/>
            <pc:sldMk cId="2491828578" sldId="2152"/>
            <ac:spMk id="8" creationId="{B0C051AA-2A91-8EAD-6FCE-E15E1549CD36}"/>
          </ac:spMkLst>
        </pc:spChg>
        <pc:spChg chg="mod">
          <ac:chgData name="Yoel Kortick" userId="167978f5-7f40-4909-85d5-d4149554ad4e" providerId="ADAL" clId="{D3FB95A5-F073-41EC-B403-533C8A3F2C61}" dt="2024-01-10T12:10:00.614" v="2290" actId="6549"/>
          <ac:spMkLst>
            <pc:docMk/>
            <pc:sldMk cId="2491828578" sldId="2152"/>
            <ac:spMk id="10" creationId="{19E9D55E-0049-4072-9DC2-48193A586191}"/>
          </ac:spMkLst>
        </pc:spChg>
        <pc:picChg chg="add mod ord">
          <ac:chgData name="Yoel Kortick" userId="167978f5-7f40-4909-85d5-d4149554ad4e" providerId="ADAL" clId="{D3FB95A5-F073-41EC-B403-533C8A3F2C61}" dt="2024-01-10T12:10:10.887" v="2296" actId="167"/>
          <ac:picMkLst>
            <pc:docMk/>
            <pc:sldMk cId="2491828578" sldId="2152"/>
            <ac:picMk id="4" creationId="{07973E84-B006-32C3-7FFE-5266E84DDF0D}"/>
          </ac:picMkLst>
        </pc:picChg>
        <pc:picChg chg="del">
          <ac:chgData name="Yoel Kortick" userId="167978f5-7f40-4909-85d5-d4149554ad4e" providerId="ADAL" clId="{D3FB95A5-F073-41EC-B403-533C8A3F2C61}" dt="2024-01-10T12:10:03.257" v="2291" actId="478"/>
          <ac:picMkLst>
            <pc:docMk/>
            <pc:sldMk cId="2491828578" sldId="2152"/>
            <ac:picMk id="7" creationId="{807F6F3B-0652-553A-9CB0-069AB93EAA20}"/>
          </ac:picMkLst>
        </pc:picChg>
      </pc:sldChg>
      <pc:sldChg chg="addSp delSp modSp add mod">
        <pc:chgData name="Yoel Kortick" userId="167978f5-7f40-4909-85d5-d4149554ad4e" providerId="ADAL" clId="{D3FB95A5-F073-41EC-B403-533C8A3F2C61}" dt="2024-01-10T12:14:22.381" v="2388" actId="11529"/>
        <pc:sldMkLst>
          <pc:docMk/>
          <pc:sldMk cId="311513816" sldId="2153"/>
        </pc:sldMkLst>
        <pc:spChg chg="mod">
          <ac:chgData name="Yoel Kortick" userId="167978f5-7f40-4909-85d5-d4149554ad4e" providerId="ADAL" clId="{D3FB95A5-F073-41EC-B403-533C8A3F2C61}" dt="2024-01-10T12:14:14.918" v="2386" actId="1076"/>
          <ac:spMkLst>
            <pc:docMk/>
            <pc:sldMk cId="311513816" sldId="2153"/>
            <ac:spMk id="5" creationId="{40A7A10C-A4CD-E304-E313-48528AEDFE42}"/>
          </ac:spMkLst>
        </pc:spChg>
        <pc:spChg chg="add">
          <ac:chgData name="Yoel Kortick" userId="167978f5-7f40-4909-85d5-d4149554ad4e" providerId="ADAL" clId="{D3FB95A5-F073-41EC-B403-533C8A3F2C61}" dt="2024-01-10T12:14:22.381" v="2388" actId="11529"/>
          <ac:spMkLst>
            <pc:docMk/>
            <pc:sldMk cId="311513816" sldId="2153"/>
            <ac:spMk id="7" creationId="{D804B8C5-219C-33B2-FAE2-BB70A4BCA2DC}"/>
          </ac:spMkLst>
        </pc:spChg>
        <pc:picChg chg="del">
          <ac:chgData name="Yoel Kortick" userId="167978f5-7f40-4909-85d5-d4149554ad4e" providerId="ADAL" clId="{D3FB95A5-F073-41EC-B403-533C8A3F2C61}" dt="2024-01-10T12:14:05.714" v="2381" actId="478"/>
          <ac:picMkLst>
            <pc:docMk/>
            <pc:sldMk cId="311513816" sldId="2153"/>
            <ac:picMk id="4" creationId="{5C769F22-B24F-E630-AB5D-2436C4C92613}"/>
          </ac:picMkLst>
        </pc:picChg>
        <pc:picChg chg="add mod ord">
          <ac:chgData name="Yoel Kortick" userId="167978f5-7f40-4909-85d5-d4149554ad4e" providerId="ADAL" clId="{D3FB95A5-F073-41EC-B403-533C8A3F2C61}" dt="2024-01-10T12:14:18.295" v="2387" actId="167"/>
          <ac:picMkLst>
            <pc:docMk/>
            <pc:sldMk cId="311513816" sldId="2153"/>
            <ac:picMk id="6" creationId="{685A0159-D934-B535-4B24-F52BE51260BF}"/>
          </ac:picMkLst>
        </pc:picChg>
      </pc:sldChg>
      <pc:sldChg chg="addSp delSp modSp add mod">
        <pc:chgData name="Yoel Kortick" userId="167978f5-7f40-4909-85d5-d4149554ad4e" providerId="ADAL" clId="{D3FB95A5-F073-41EC-B403-533C8A3F2C61}" dt="2024-01-10T12:14:35.995" v="2391" actId="14100"/>
        <pc:sldMkLst>
          <pc:docMk/>
          <pc:sldMk cId="948700358" sldId="2154"/>
        </pc:sldMkLst>
        <pc:spChg chg="add mod">
          <ac:chgData name="Yoel Kortick" userId="167978f5-7f40-4909-85d5-d4149554ad4e" providerId="ADAL" clId="{D3FB95A5-F073-41EC-B403-533C8A3F2C61}" dt="2024-01-10T12:14:35.995" v="2391" actId="14100"/>
          <ac:spMkLst>
            <pc:docMk/>
            <pc:sldMk cId="948700358" sldId="2154"/>
            <ac:spMk id="5" creationId="{882E816B-38E6-0CA4-D3E4-6BDAFF3F3B37}"/>
          </ac:spMkLst>
        </pc:spChg>
        <pc:spChg chg="mod">
          <ac:chgData name="Yoel Kortick" userId="167978f5-7f40-4909-85d5-d4149554ad4e" providerId="ADAL" clId="{D3FB95A5-F073-41EC-B403-533C8A3F2C61}" dt="2024-01-10T12:13:07.714" v="2380" actId="1036"/>
          <ac:spMkLst>
            <pc:docMk/>
            <pc:sldMk cId="948700358" sldId="2154"/>
            <ac:spMk id="8" creationId="{B0C051AA-2A91-8EAD-6FCE-E15E1549CD36}"/>
          </ac:spMkLst>
        </pc:spChg>
        <pc:picChg chg="add mod ord">
          <ac:chgData name="Yoel Kortick" userId="167978f5-7f40-4909-85d5-d4149554ad4e" providerId="ADAL" clId="{D3FB95A5-F073-41EC-B403-533C8A3F2C61}" dt="2024-01-10T12:13:00.990" v="2373" actId="167"/>
          <ac:picMkLst>
            <pc:docMk/>
            <pc:sldMk cId="948700358" sldId="2154"/>
            <ac:picMk id="4" creationId="{5530EDB9-BFDF-8E38-78C9-EA689ABA6B08}"/>
          </ac:picMkLst>
        </pc:picChg>
        <pc:picChg chg="del">
          <ac:chgData name="Yoel Kortick" userId="167978f5-7f40-4909-85d5-d4149554ad4e" providerId="ADAL" clId="{D3FB95A5-F073-41EC-B403-533C8A3F2C61}" dt="2024-01-10T12:12:54.168" v="2369" actId="478"/>
          <ac:picMkLst>
            <pc:docMk/>
            <pc:sldMk cId="948700358" sldId="2154"/>
            <ac:picMk id="7" creationId="{807F6F3B-0652-553A-9CB0-069AB93EAA20}"/>
          </ac:picMkLst>
        </pc:picChg>
      </pc:sldChg>
      <pc:sldChg chg="addSp delSp modSp add mod">
        <pc:chgData name="Yoel Kortick" userId="167978f5-7f40-4909-85d5-d4149554ad4e" providerId="ADAL" clId="{D3FB95A5-F073-41EC-B403-533C8A3F2C61}" dt="2024-01-10T12:12:12.888" v="2368" actId="208"/>
        <pc:sldMkLst>
          <pc:docMk/>
          <pc:sldMk cId="1146883965" sldId="2155"/>
        </pc:sldMkLst>
        <pc:spChg chg="add mod">
          <ac:chgData name="Yoel Kortick" userId="167978f5-7f40-4909-85d5-d4149554ad4e" providerId="ADAL" clId="{D3FB95A5-F073-41EC-B403-533C8A3F2C61}" dt="2024-01-10T12:12:12.888" v="2368" actId="208"/>
          <ac:spMkLst>
            <pc:docMk/>
            <pc:sldMk cId="1146883965" sldId="2155"/>
            <ac:spMk id="6" creationId="{DCE4B0CA-71FF-F3ED-23EB-10613E627453}"/>
          </ac:spMkLst>
        </pc:spChg>
        <pc:spChg chg="mod">
          <ac:chgData name="Yoel Kortick" userId="167978f5-7f40-4909-85d5-d4149554ad4e" providerId="ADAL" clId="{D3FB95A5-F073-41EC-B403-533C8A3F2C61}" dt="2024-01-10T12:11:52.144" v="2313" actId="1076"/>
          <ac:spMkLst>
            <pc:docMk/>
            <pc:sldMk cId="1146883965" sldId="2155"/>
            <ac:spMk id="8" creationId="{B0C051AA-2A91-8EAD-6FCE-E15E1549CD36}"/>
          </ac:spMkLst>
        </pc:spChg>
        <pc:spChg chg="mod">
          <ac:chgData name="Yoel Kortick" userId="167978f5-7f40-4909-85d5-d4149554ad4e" providerId="ADAL" clId="{D3FB95A5-F073-41EC-B403-533C8A3F2C61}" dt="2024-01-10T12:11:37.305" v="2307" actId="20577"/>
          <ac:spMkLst>
            <pc:docMk/>
            <pc:sldMk cId="1146883965" sldId="2155"/>
            <ac:spMk id="10" creationId="{19E9D55E-0049-4072-9DC2-48193A586191}"/>
          </ac:spMkLst>
        </pc:spChg>
        <pc:picChg chg="del">
          <ac:chgData name="Yoel Kortick" userId="167978f5-7f40-4909-85d5-d4149554ad4e" providerId="ADAL" clId="{D3FB95A5-F073-41EC-B403-533C8A3F2C61}" dt="2024-01-10T12:11:39.694" v="2308" actId="478"/>
          <ac:picMkLst>
            <pc:docMk/>
            <pc:sldMk cId="1146883965" sldId="2155"/>
            <ac:picMk id="4" creationId="{07973E84-B006-32C3-7FFE-5266E84DDF0D}"/>
          </ac:picMkLst>
        </pc:picChg>
        <pc:picChg chg="add mod ord">
          <ac:chgData name="Yoel Kortick" userId="167978f5-7f40-4909-85d5-d4149554ad4e" providerId="ADAL" clId="{D3FB95A5-F073-41EC-B403-533C8A3F2C61}" dt="2024-01-10T12:11:47.549" v="2312" actId="167"/>
          <ac:picMkLst>
            <pc:docMk/>
            <pc:sldMk cId="1146883965" sldId="2155"/>
            <ac:picMk id="5" creationId="{839B71D2-2E3C-E6CB-BD72-93FA29AD299E}"/>
          </ac:picMkLst>
        </pc:picChg>
      </pc:sldChg>
      <pc:sldChg chg="addSp delSp modSp add mod">
        <pc:chgData name="Yoel Kortick" userId="167978f5-7f40-4909-85d5-d4149554ad4e" providerId="ADAL" clId="{D3FB95A5-F073-41EC-B403-533C8A3F2C61}" dt="2024-01-10T12:16:37.140" v="2415" actId="14100"/>
        <pc:sldMkLst>
          <pc:docMk/>
          <pc:sldMk cId="1204814774" sldId="2156"/>
        </pc:sldMkLst>
        <pc:spChg chg="mod">
          <ac:chgData name="Yoel Kortick" userId="167978f5-7f40-4909-85d5-d4149554ad4e" providerId="ADAL" clId="{D3FB95A5-F073-41EC-B403-533C8A3F2C61}" dt="2024-01-10T12:16:30.765" v="2413" actId="14100"/>
          <ac:spMkLst>
            <pc:docMk/>
            <pc:sldMk cId="1204814774" sldId="2156"/>
            <ac:spMk id="5" creationId="{40A7A10C-A4CD-E304-E313-48528AEDFE42}"/>
          </ac:spMkLst>
        </pc:spChg>
        <pc:spChg chg="mod">
          <ac:chgData name="Yoel Kortick" userId="167978f5-7f40-4909-85d5-d4149554ad4e" providerId="ADAL" clId="{D3FB95A5-F073-41EC-B403-533C8A3F2C61}" dt="2024-01-10T12:16:37.140" v="2415" actId="14100"/>
          <ac:spMkLst>
            <pc:docMk/>
            <pc:sldMk cId="1204814774" sldId="2156"/>
            <ac:spMk id="7" creationId="{D804B8C5-219C-33B2-FAE2-BB70A4BCA2DC}"/>
          </ac:spMkLst>
        </pc:spChg>
        <pc:picChg chg="add mod ord">
          <ac:chgData name="Yoel Kortick" userId="167978f5-7f40-4909-85d5-d4149554ad4e" providerId="ADAL" clId="{D3FB95A5-F073-41EC-B403-533C8A3F2C61}" dt="2024-01-10T12:16:23.284" v="2411" actId="1076"/>
          <ac:picMkLst>
            <pc:docMk/>
            <pc:sldMk cId="1204814774" sldId="2156"/>
            <ac:picMk id="4" creationId="{53326B7E-52B9-AF05-0A03-33CB900C7A26}"/>
          </ac:picMkLst>
        </pc:picChg>
        <pc:picChg chg="del">
          <ac:chgData name="Yoel Kortick" userId="167978f5-7f40-4909-85d5-d4149554ad4e" providerId="ADAL" clId="{D3FB95A5-F073-41EC-B403-533C8A3F2C61}" dt="2024-01-10T12:16:17.234" v="2407" actId="478"/>
          <ac:picMkLst>
            <pc:docMk/>
            <pc:sldMk cId="1204814774" sldId="2156"/>
            <ac:picMk id="6" creationId="{685A0159-D934-B535-4B24-F52BE51260BF}"/>
          </ac:picMkLst>
        </pc:picChg>
      </pc:sldChg>
      <pc:sldChg chg="addSp delSp modSp add mod">
        <pc:chgData name="Yoel Kortick" userId="167978f5-7f40-4909-85d5-d4149554ad4e" providerId="ADAL" clId="{D3FB95A5-F073-41EC-B403-533C8A3F2C61}" dt="2024-01-10T12:17:29.587" v="2423" actId="1076"/>
        <pc:sldMkLst>
          <pc:docMk/>
          <pc:sldMk cId="233746495" sldId="2157"/>
        </pc:sldMkLst>
        <pc:spChg chg="mod">
          <ac:chgData name="Yoel Kortick" userId="167978f5-7f40-4909-85d5-d4149554ad4e" providerId="ADAL" clId="{D3FB95A5-F073-41EC-B403-533C8A3F2C61}" dt="2024-01-10T12:17:27.396" v="2422" actId="14100"/>
          <ac:spMkLst>
            <pc:docMk/>
            <pc:sldMk cId="233746495" sldId="2157"/>
            <ac:spMk id="5" creationId="{882E816B-38E6-0CA4-D3E4-6BDAFF3F3B37}"/>
          </ac:spMkLst>
        </pc:spChg>
        <pc:spChg chg="mod">
          <ac:chgData name="Yoel Kortick" userId="167978f5-7f40-4909-85d5-d4149554ad4e" providerId="ADAL" clId="{D3FB95A5-F073-41EC-B403-533C8A3F2C61}" dt="2024-01-10T12:17:29.587" v="2423" actId="1076"/>
          <ac:spMkLst>
            <pc:docMk/>
            <pc:sldMk cId="233746495" sldId="2157"/>
            <ac:spMk id="8" creationId="{B0C051AA-2A91-8EAD-6FCE-E15E1549CD36}"/>
          </ac:spMkLst>
        </pc:spChg>
        <pc:picChg chg="del">
          <ac:chgData name="Yoel Kortick" userId="167978f5-7f40-4909-85d5-d4149554ad4e" providerId="ADAL" clId="{D3FB95A5-F073-41EC-B403-533C8A3F2C61}" dt="2024-01-10T12:17:16.511" v="2416" actId="478"/>
          <ac:picMkLst>
            <pc:docMk/>
            <pc:sldMk cId="233746495" sldId="2157"/>
            <ac:picMk id="4" creationId="{5530EDB9-BFDF-8E38-78C9-EA689ABA6B08}"/>
          </ac:picMkLst>
        </pc:picChg>
        <pc:picChg chg="add mod ord">
          <ac:chgData name="Yoel Kortick" userId="167978f5-7f40-4909-85d5-d4149554ad4e" providerId="ADAL" clId="{D3FB95A5-F073-41EC-B403-533C8A3F2C61}" dt="2024-01-10T12:17:23.491" v="2420" actId="167"/>
          <ac:picMkLst>
            <pc:docMk/>
            <pc:sldMk cId="233746495" sldId="2157"/>
            <ac:picMk id="6" creationId="{85E75B55-BCCA-A241-03A8-68539C2970D7}"/>
          </ac:picMkLst>
        </pc:picChg>
      </pc:sldChg>
      <pc:sldChg chg="addSp delSp modSp add mod">
        <pc:chgData name="Yoel Kortick" userId="167978f5-7f40-4909-85d5-d4149554ad4e" providerId="ADAL" clId="{D3FB95A5-F073-41EC-B403-533C8A3F2C61}" dt="2024-01-10T12:18:26.109" v="2433" actId="11529"/>
        <pc:sldMkLst>
          <pc:docMk/>
          <pc:sldMk cId="4189208629" sldId="2158"/>
        </pc:sldMkLst>
        <pc:spChg chg="del">
          <ac:chgData name="Yoel Kortick" userId="167978f5-7f40-4909-85d5-d4149554ad4e" providerId="ADAL" clId="{D3FB95A5-F073-41EC-B403-533C8A3F2C61}" dt="2024-01-10T12:18:20.296" v="2432" actId="478"/>
          <ac:spMkLst>
            <pc:docMk/>
            <pc:sldMk cId="4189208629" sldId="2158"/>
            <ac:spMk id="6" creationId="{DCE4B0CA-71FF-F3ED-23EB-10613E627453}"/>
          </ac:spMkLst>
        </pc:spChg>
        <pc:spChg chg="add">
          <ac:chgData name="Yoel Kortick" userId="167978f5-7f40-4909-85d5-d4149554ad4e" providerId="ADAL" clId="{D3FB95A5-F073-41EC-B403-533C8A3F2C61}" dt="2024-01-10T12:18:26.109" v="2433" actId="11529"/>
          <ac:spMkLst>
            <pc:docMk/>
            <pc:sldMk cId="4189208629" sldId="2158"/>
            <ac:spMk id="7" creationId="{6202B15D-264C-72FA-309A-623FE5DEA313}"/>
          </ac:spMkLst>
        </pc:spChg>
        <pc:spChg chg="mod">
          <ac:chgData name="Yoel Kortick" userId="167978f5-7f40-4909-85d5-d4149554ad4e" providerId="ADAL" clId="{D3FB95A5-F073-41EC-B403-533C8A3F2C61}" dt="2024-01-10T12:18:16.700" v="2431" actId="1076"/>
          <ac:spMkLst>
            <pc:docMk/>
            <pc:sldMk cId="4189208629" sldId="2158"/>
            <ac:spMk id="8" creationId="{B0C051AA-2A91-8EAD-6FCE-E15E1549CD36}"/>
          </ac:spMkLst>
        </pc:spChg>
        <pc:spChg chg="mod">
          <ac:chgData name="Yoel Kortick" userId="167978f5-7f40-4909-85d5-d4149554ad4e" providerId="ADAL" clId="{D3FB95A5-F073-41EC-B403-533C8A3F2C61}" dt="2024-01-10T12:17:35.808" v="2425" actId="6549"/>
          <ac:spMkLst>
            <pc:docMk/>
            <pc:sldMk cId="4189208629" sldId="2158"/>
            <ac:spMk id="10" creationId="{19E9D55E-0049-4072-9DC2-48193A586191}"/>
          </ac:spMkLst>
        </pc:spChg>
        <pc:picChg chg="add mod ord">
          <ac:chgData name="Yoel Kortick" userId="167978f5-7f40-4909-85d5-d4149554ad4e" providerId="ADAL" clId="{D3FB95A5-F073-41EC-B403-533C8A3F2C61}" dt="2024-01-10T12:18:14.331" v="2430" actId="167"/>
          <ac:picMkLst>
            <pc:docMk/>
            <pc:sldMk cId="4189208629" sldId="2158"/>
            <ac:picMk id="4" creationId="{42368FB1-9BC5-75D7-8F01-A963971E99F0}"/>
          </ac:picMkLst>
        </pc:picChg>
        <pc:picChg chg="del">
          <ac:chgData name="Yoel Kortick" userId="167978f5-7f40-4909-85d5-d4149554ad4e" providerId="ADAL" clId="{D3FB95A5-F073-41EC-B403-533C8A3F2C61}" dt="2024-01-10T12:18:07.485" v="2426" actId="478"/>
          <ac:picMkLst>
            <pc:docMk/>
            <pc:sldMk cId="4189208629" sldId="2158"/>
            <ac:picMk id="5" creationId="{839B71D2-2E3C-E6CB-BD72-93FA29AD299E}"/>
          </ac:picMkLst>
        </pc:picChg>
      </pc:sldChg>
      <pc:sldChg chg="modSp add">
        <pc:chgData name="Yoel Kortick" userId="167978f5-7f40-4909-85d5-d4149554ad4e" providerId="ADAL" clId="{D3FB95A5-F073-41EC-B403-533C8A3F2C61}" dt="2024-01-10T13:02:43.501" v="3377"/>
        <pc:sldMkLst>
          <pc:docMk/>
          <pc:sldMk cId="3170362999" sldId="2159"/>
        </pc:sldMkLst>
        <pc:spChg chg="mod">
          <ac:chgData name="Yoel Kortick" userId="167978f5-7f40-4909-85d5-d4149554ad4e" providerId="ADAL" clId="{D3FB95A5-F073-41EC-B403-533C8A3F2C61}" dt="2024-01-10T13:02:43.501" v="3377"/>
          <ac:spMkLst>
            <pc:docMk/>
            <pc:sldMk cId="3170362999" sldId="2159"/>
            <ac:spMk id="10" creationId="{19E9D55E-0049-4072-9DC2-48193A586191}"/>
          </ac:spMkLst>
        </pc:spChg>
      </pc:sldChg>
      <pc:sldChg chg="modSp add mod">
        <pc:chgData name="Yoel Kortick" userId="167978f5-7f40-4909-85d5-d4149554ad4e" providerId="ADAL" clId="{D3FB95A5-F073-41EC-B403-533C8A3F2C61}" dt="2024-01-10T12:59:05.468" v="3309" actId="122"/>
        <pc:sldMkLst>
          <pc:docMk/>
          <pc:sldMk cId="194740198" sldId="2160"/>
        </pc:sldMkLst>
        <pc:spChg chg="mod">
          <ac:chgData name="Yoel Kortick" userId="167978f5-7f40-4909-85d5-d4149554ad4e" providerId="ADAL" clId="{D3FB95A5-F073-41EC-B403-533C8A3F2C61}" dt="2024-01-10T12:59:05.468" v="3309" actId="122"/>
          <ac:spMkLst>
            <pc:docMk/>
            <pc:sldMk cId="194740198" sldId="2160"/>
            <ac:spMk id="3" creationId="{440E2C51-CB70-4EE1-8E6B-DADCB74DEC44}"/>
          </ac:spMkLst>
        </pc:spChg>
      </pc:sldChg>
      <pc:sldChg chg="modSp add mod">
        <pc:chgData name="Yoel Kortick" userId="167978f5-7f40-4909-85d5-d4149554ad4e" providerId="ADAL" clId="{D3FB95A5-F073-41EC-B403-533C8A3F2C61}" dt="2024-01-10T13:01:52.479" v="3365"/>
        <pc:sldMkLst>
          <pc:docMk/>
          <pc:sldMk cId="4157166642" sldId="2161"/>
        </pc:sldMkLst>
        <pc:spChg chg="mod">
          <ac:chgData name="Yoel Kortick" userId="167978f5-7f40-4909-85d5-d4149554ad4e" providerId="ADAL" clId="{D3FB95A5-F073-41EC-B403-533C8A3F2C61}" dt="2024-01-10T12:21:47.339" v="2693" actId="20577"/>
          <ac:spMkLst>
            <pc:docMk/>
            <pc:sldMk cId="4157166642" sldId="2161"/>
            <ac:spMk id="3" creationId="{4FC18B40-6547-41EC-8A0E-1C8F40E0A42F}"/>
          </ac:spMkLst>
        </pc:spChg>
        <pc:spChg chg="mod">
          <ac:chgData name="Yoel Kortick" userId="167978f5-7f40-4909-85d5-d4149554ad4e" providerId="ADAL" clId="{D3FB95A5-F073-41EC-B403-533C8A3F2C61}" dt="2024-01-10T13:01:52.479" v="3365"/>
          <ac:spMkLst>
            <pc:docMk/>
            <pc:sldMk cId="4157166642" sldId="2161"/>
            <ac:spMk id="10" creationId="{19E9D55E-0049-4072-9DC2-48193A586191}"/>
          </ac:spMkLst>
        </pc:spChg>
      </pc:sldChg>
      <pc:sldChg chg="modSp add mod">
        <pc:chgData name="Yoel Kortick" userId="167978f5-7f40-4909-85d5-d4149554ad4e" providerId="ADAL" clId="{D3FB95A5-F073-41EC-B403-533C8A3F2C61}" dt="2024-01-10T13:02:43.501" v="3377"/>
        <pc:sldMkLst>
          <pc:docMk/>
          <pc:sldMk cId="1905113681" sldId="2162"/>
        </pc:sldMkLst>
        <pc:spChg chg="mod">
          <ac:chgData name="Yoel Kortick" userId="167978f5-7f40-4909-85d5-d4149554ad4e" providerId="ADAL" clId="{D3FB95A5-F073-41EC-B403-533C8A3F2C61}" dt="2024-01-10T13:02:43.501" v="3377"/>
          <ac:spMkLst>
            <pc:docMk/>
            <pc:sldMk cId="1905113681" sldId="2162"/>
            <ac:spMk id="10" creationId="{19E9D55E-0049-4072-9DC2-48193A586191}"/>
          </ac:spMkLst>
        </pc:spChg>
      </pc:sldChg>
      <pc:sldChg chg="addSp delSp modSp add mod">
        <pc:chgData name="Yoel Kortick" userId="167978f5-7f40-4909-85d5-d4149554ad4e" providerId="ADAL" clId="{D3FB95A5-F073-41EC-B403-533C8A3F2C61}" dt="2024-01-10T13:02:43.501" v="3377"/>
        <pc:sldMkLst>
          <pc:docMk/>
          <pc:sldMk cId="783917975" sldId="2163"/>
        </pc:sldMkLst>
        <pc:spChg chg="add mod">
          <ac:chgData name="Yoel Kortick" userId="167978f5-7f40-4909-85d5-d4149554ad4e" providerId="ADAL" clId="{D3FB95A5-F073-41EC-B403-533C8A3F2C61}" dt="2024-01-10T12:29:51.843" v="2899" actId="1037"/>
          <ac:spMkLst>
            <pc:docMk/>
            <pc:sldMk cId="783917975" sldId="2163"/>
            <ac:spMk id="8" creationId="{E1795EFA-2372-416B-E18B-4D2CF41AB417}"/>
          </ac:spMkLst>
        </pc:spChg>
        <pc:spChg chg="mod">
          <ac:chgData name="Yoel Kortick" userId="167978f5-7f40-4909-85d5-d4149554ad4e" providerId="ADAL" clId="{D3FB95A5-F073-41EC-B403-533C8A3F2C61}" dt="2024-01-10T13:02:43.501" v="3377"/>
          <ac:spMkLst>
            <pc:docMk/>
            <pc:sldMk cId="783917975" sldId="2163"/>
            <ac:spMk id="10" creationId="{19E9D55E-0049-4072-9DC2-48193A586191}"/>
          </ac:spMkLst>
        </pc:spChg>
        <pc:picChg chg="add del">
          <ac:chgData name="Yoel Kortick" userId="167978f5-7f40-4909-85d5-d4149554ad4e" providerId="ADAL" clId="{D3FB95A5-F073-41EC-B403-533C8A3F2C61}" dt="2024-01-10T12:27:13.304" v="2818" actId="22"/>
          <ac:picMkLst>
            <pc:docMk/>
            <pc:sldMk cId="783917975" sldId="2163"/>
            <ac:picMk id="4" creationId="{0CBE1C24-E7E3-6D87-FB71-E029EB0459FC}"/>
          </ac:picMkLst>
        </pc:picChg>
        <pc:picChg chg="add mod">
          <ac:chgData name="Yoel Kortick" userId="167978f5-7f40-4909-85d5-d4149554ad4e" providerId="ADAL" clId="{D3FB95A5-F073-41EC-B403-533C8A3F2C61}" dt="2024-01-10T12:27:28.684" v="2822" actId="208"/>
          <ac:picMkLst>
            <pc:docMk/>
            <pc:sldMk cId="783917975" sldId="2163"/>
            <ac:picMk id="6" creationId="{19FBADD6-56DD-B790-087E-938A99DF7A17}"/>
          </ac:picMkLst>
        </pc:picChg>
        <pc:cxnChg chg="add mod">
          <ac:chgData name="Yoel Kortick" userId="167978f5-7f40-4909-85d5-d4149554ad4e" providerId="ADAL" clId="{D3FB95A5-F073-41EC-B403-533C8A3F2C61}" dt="2024-01-10T12:29:51.843" v="2899" actId="1037"/>
          <ac:cxnSpMkLst>
            <pc:docMk/>
            <pc:sldMk cId="783917975" sldId="2163"/>
            <ac:cxnSpMk id="7" creationId="{888576E2-B975-65A5-070F-DC6D866A95E6}"/>
          </ac:cxnSpMkLst>
        </pc:cxnChg>
      </pc:sldChg>
      <pc:sldChg chg="addSp delSp modSp add mod">
        <pc:chgData name="Yoel Kortick" userId="167978f5-7f40-4909-85d5-d4149554ad4e" providerId="ADAL" clId="{D3FB95A5-F073-41EC-B403-533C8A3F2C61}" dt="2024-01-10T13:02:43.501" v="3377"/>
        <pc:sldMkLst>
          <pc:docMk/>
          <pc:sldMk cId="3718303639" sldId="2164"/>
        </pc:sldMkLst>
        <pc:spChg chg="add mod">
          <ac:chgData name="Yoel Kortick" userId="167978f5-7f40-4909-85d5-d4149554ad4e" providerId="ADAL" clId="{D3FB95A5-F073-41EC-B403-533C8A3F2C61}" dt="2024-01-10T12:29:37.450" v="2894" actId="208"/>
          <ac:spMkLst>
            <pc:docMk/>
            <pc:sldMk cId="3718303639" sldId="2164"/>
            <ac:spMk id="8" creationId="{EDBA4955-ED7A-5AE0-4CD5-DCC70D0C8BA1}"/>
          </ac:spMkLst>
        </pc:spChg>
        <pc:spChg chg="mod">
          <ac:chgData name="Yoel Kortick" userId="167978f5-7f40-4909-85d5-d4149554ad4e" providerId="ADAL" clId="{D3FB95A5-F073-41EC-B403-533C8A3F2C61}" dt="2024-01-10T13:02:43.501" v="3377"/>
          <ac:spMkLst>
            <pc:docMk/>
            <pc:sldMk cId="3718303639" sldId="2164"/>
            <ac:spMk id="10" creationId="{19E9D55E-0049-4072-9DC2-48193A586191}"/>
          </ac:spMkLst>
        </pc:spChg>
        <pc:picChg chg="add mod">
          <ac:chgData name="Yoel Kortick" userId="167978f5-7f40-4909-85d5-d4149554ad4e" providerId="ADAL" clId="{D3FB95A5-F073-41EC-B403-533C8A3F2C61}" dt="2024-01-10T12:28:58.476" v="2847" actId="208"/>
          <ac:picMkLst>
            <pc:docMk/>
            <pc:sldMk cId="3718303639" sldId="2164"/>
            <ac:picMk id="4" creationId="{E5E9F7E3-7912-E85F-A826-C71863D34406}"/>
          </ac:picMkLst>
        </pc:picChg>
        <pc:picChg chg="del">
          <ac:chgData name="Yoel Kortick" userId="167978f5-7f40-4909-85d5-d4149554ad4e" providerId="ADAL" clId="{D3FB95A5-F073-41EC-B403-533C8A3F2C61}" dt="2024-01-10T12:28:50.503" v="2842" actId="478"/>
          <ac:picMkLst>
            <pc:docMk/>
            <pc:sldMk cId="3718303639" sldId="2164"/>
            <ac:picMk id="6" creationId="{19FBADD6-56DD-B790-087E-938A99DF7A17}"/>
          </ac:picMkLst>
        </pc:picChg>
        <pc:cxnChg chg="add mod">
          <ac:chgData name="Yoel Kortick" userId="167978f5-7f40-4909-85d5-d4149554ad4e" providerId="ADAL" clId="{D3FB95A5-F073-41EC-B403-533C8A3F2C61}" dt="2024-01-10T12:29:40.443" v="2895" actId="14100"/>
          <ac:cxnSpMkLst>
            <pc:docMk/>
            <pc:sldMk cId="3718303639" sldId="2164"/>
            <ac:cxnSpMk id="7" creationId="{A7C97AB9-E155-EB41-030F-A7C63D75771C}"/>
          </ac:cxnSpMkLst>
        </pc:cxnChg>
      </pc:sldChg>
      <pc:sldChg chg="delSp modSp add mod">
        <pc:chgData name="Yoel Kortick" userId="167978f5-7f40-4909-85d5-d4149554ad4e" providerId="ADAL" clId="{D3FB95A5-F073-41EC-B403-533C8A3F2C61}" dt="2024-01-10T13:02:43.501" v="3377"/>
        <pc:sldMkLst>
          <pc:docMk/>
          <pc:sldMk cId="1706366474" sldId="2165"/>
        </pc:sldMkLst>
        <pc:spChg chg="del">
          <ac:chgData name="Yoel Kortick" userId="167978f5-7f40-4909-85d5-d4149554ad4e" providerId="ADAL" clId="{D3FB95A5-F073-41EC-B403-533C8A3F2C61}" dt="2024-01-10T12:32:21.308" v="2903" actId="478"/>
          <ac:spMkLst>
            <pc:docMk/>
            <pc:sldMk cId="1706366474" sldId="2165"/>
            <ac:spMk id="8" creationId="{EDBA4955-ED7A-5AE0-4CD5-DCC70D0C8BA1}"/>
          </ac:spMkLst>
        </pc:spChg>
        <pc:spChg chg="mod">
          <ac:chgData name="Yoel Kortick" userId="167978f5-7f40-4909-85d5-d4149554ad4e" providerId="ADAL" clId="{D3FB95A5-F073-41EC-B403-533C8A3F2C61}" dt="2024-01-10T13:02:43.501" v="3377"/>
          <ac:spMkLst>
            <pc:docMk/>
            <pc:sldMk cId="1706366474" sldId="2165"/>
            <ac:spMk id="10" creationId="{19E9D55E-0049-4072-9DC2-48193A586191}"/>
          </ac:spMkLst>
        </pc:spChg>
        <pc:picChg chg="del">
          <ac:chgData name="Yoel Kortick" userId="167978f5-7f40-4909-85d5-d4149554ad4e" providerId="ADAL" clId="{D3FB95A5-F073-41EC-B403-533C8A3F2C61}" dt="2024-01-10T12:32:18.408" v="2901" actId="478"/>
          <ac:picMkLst>
            <pc:docMk/>
            <pc:sldMk cId="1706366474" sldId="2165"/>
            <ac:picMk id="4" creationId="{E5E9F7E3-7912-E85F-A826-C71863D34406}"/>
          </ac:picMkLst>
        </pc:picChg>
        <pc:cxnChg chg="del">
          <ac:chgData name="Yoel Kortick" userId="167978f5-7f40-4909-85d5-d4149554ad4e" providerId="ADAL" clId="{D3FB95A5-F073-41EC-B403-533C8A3F2C61}" dt="2024-01-10T12:32:20.524" v="2902" actId="478"/>
          <ac:cxnSpMkLst>
            <pc:docMk/>
            <pc:sldMk cId="1706366474" sldId="2165"/>
            <ac:cxnSpMk id="7" creationId="{A7C97AB9-E155-EB41-030F-A7C63D75771C}"/>
          </ac:cxnSpMkLst>
        </pc:cxnChg>
      </pc:sldChg>
      <pc:sldChg chg="addSp modSp add mod">
        <pc:chgData name="Yoel Kortick" userId="167978f5-7f40-4909-85d5-d4149554ad4e" providerId="ADAL" clId="{D3FB95A5-F073-41EC-B403-533C8A3F2C61}" dt="2024-01-10T13:02:43.501" v="3377"/>
        <pc:sldMkLst>
          <pc:docMk/>
          <pc:sldMk cId="793000041" sldId="2166"/>
        </pc:sldMkLst>
        <pc:spChg chg="add">
          <ac:chgData name="Yoel Kortick" userId="167978f5-7f40-4909-85d5-d4149554ad4e" providerId="ADAL" clId="{D3FB95A5-F073-41EC-B403-533C8A3F2C61}" dt="2024-01-10T12:40:55.294" v="3104" actId="11529"/>
          <ac:spMkLst>
            <pc:docMk/>
            <pc:sldMk cId="793000041" sldId="2166"/>
            <ac:spMk id="5" creationId="{FDCC9F9B-62B7-B94E-AD3E-7DE09BB28BF9}"/>
          </ac:spMkLst>
        </pc:spChg>
        <pc:spChg chg="mod">
          <ac:chgData name="Yoel Kortick" userId="167978f5-7f40-4909-85d5-d4149554ad4e" providerId="ADAL" clId="{D3FB95A5-F073-41EC-B403-533C8A3F2C61}" dt="2024-01-10T13:02:43.501" v="3377"/>
          <ac:spMkLst>
            <pc:docMk/>
            <pc:sldMk cId="793000041" sldId="2166"/>
            <ac:spMk id="10" creationId="{19E9D55E-0049-4072-9DC2-48193A586191}"/>
          </ac:spMkLst>
        </pc:spChg>
        <pc:picChg chg="add mod">
          <ac:chgData name="Yoel Kortick" userId="167978f5-7f40-4909-85d5-d4149554ad4e" providerId="ADAL" clId="{D3FB95A5-F073-41EC-B403-533C8A3F2C61}" dt="2024-01-10T12:40:49.152" v="3103" actId="208"/>
          <ac:picMkLst>
            <pc:docMk/>
            <pc:sldMk cId="793000041" sldId="2166"/>
            <ac:picMk id="4" creationId="{B8E7C4EA-7380-7EEF-F469-D2D032303268}"/>
          </ac:picMkLst>
        </pc:picChg>
      </pc:sldChg>
      <pc:sldChg chg="addSp delSp modSp add mod">
        <pc:chgData name="Yoel Kortick" userId="167978f5-7f40-4909-85d5-d4149554ad4e" providerId="ADAL" clId="{D3FB95A5-F073-41EC-B403-533C8A3F2C61}" dt="2024-01-10T13:02:43.501" v="3377"/>
        <pc:sldMkLst>
          <pc:docMk/>
          <pc:sldMk cId="3913971314" sldId="2167"/>
        </pc:sldMkLst>
        <pc:spChg chg="mod">
          <ac:chgData name="Yoel Kortick" userId="167978f5-7f40-4909-85d5-d4149554ad4e" providerId="ADAL" clId="{D3FB95A5-F073-41EC-B403-533C8A3F2C61}" dt="2024-01-10T12:42:41.346" v="3132" actId="14100"/>
          <ac:spMkLst>
            <pc:docMk/>
            <pc:sldMk cId="3913971314" sldId="2167"/>
            <ac:spMk id="5" creationId="{FDCC9F9B-62B7-B94E-AD3E-7DE09BB28BF9}"/>
          </ac:spMkLst>
        </pc:spChg>
        <pc:spChg chg="mod">
          <ac:chgData name="Yoel Kortick" userId="167978f5-7f40-4909-85d5-d4149554ad4e" providerId="ADAL" clId="{D3FB95A5-F073-41EC-B403-533C8A3F2C61}" dt="2024-01-10T13:02:43.501" v="3377"/>
          <ac:spMkLst>
            <pc:docMk/>
            <pc:sldMk cId="3913971314" sldId="2167"/>
            <ac:spMk id="10" creationId="{19E9D55E-0049-4072-9DC2-48193A586191}"/>
          </ac:spMkLst>
        </pc:spChg>
        <pc:picChg chg="del">
          <ac:chgData name="Yoel Kortick" userId="167978f5-7f40-4909-85d5-d4149554ad4e" providerId="ADAL" clId="{D3FB95A5-F073-41EC-B403-533C8A3F2C61}" dt="2024-01-10T12:42:07.857" v="3118" actId="478"/>
          <ac:picMkLst>
            <pc:docMk/>
            <pc:sldMk cId="3913971314" sldId="2167"/>
            <ac:picMk id="4" creationId="{B8E7C4EA-7380-7EEF-F469-D2D032303268}"/>
          </ac:picMkLst>
        </pc:picChg>
        <pc:picChg chg="add mod ord">
          <ac:chgData name="Yoel Kortick" userId="167978f5-7f40-4909-85d5-d4149554ad4e" providerId="ADAL" clId="{D3FB95A5-F073-41EC-B403-533C8A3F2C61}" dt="2024-01-10T12:42:36.067" v="3130" actId="167"/>
          <ac:picMkLst>
            <pc:docMk/>
            <pc:sldMk cId="3913971314" sldId="2167"/>
            <ac:picMk id="6" creationId="{27DA0781-D03A-A8E8-E35F-D13295E1CD52}"/>
          </ac:picMkLst>
        </pc:picChg>
        <pc:cxnChg chg="add mod">
          <ac:chgData name="Yoel Kortick" userId="167978f5-7f40-4909-85d5-d4149554ad4e" providerId="ADAL" clId="{D3FB95A5-F073-41EC-B403-533C8A3F2C61}" dt="2024-01-10T12:42:32.578" v="3129" actId="1037"/>
          <ac:cxnSpMkLst>
            <pc:docMk/>
            <pc:sldMk cId="3913971314" sldId="2167"/>
            <ac:cxnSpMk id="8" creationId="{974942D1-D98F-12E8-F086-018D857C244D}"/>
          </ac:cxnSpMkLst>
        </pc:cxnChg>
      </pc:sldChg>
      <pc:sldChg chg="addSp delSp modSp add mod">
        <pc:chgData name="Yoel Kortick" userId="167978f5-7f40-4909-85d5-d4149554ad4e" providerId="ADAL" clId="{D3FB95A5-F073-41EC-B403-533C8A3F2C61}" dt="2024-01-10T13:02:43.501" v="3377"/>
        <pc:sldMkLst>
          <pc:docMk/>
          <pc:sldMk cId="2223758411" sldId="2168"/>
        </pc:sldMkLst>
        <pc:spChg chg="mod">
          <ac:chgData name="Yoel Kortick" userId="167978f5-7f40-4909-85d5-d4149554ad4e" providerId="ADAL" clId="{D3FB95A5-F073-41EC-B403-533C8A3F2C61}" dt="2024-01-10T12:45:16.136" v="3253" actId="1038"/>
          <ac:spMkLst>
            <pc:docMk/>
            <pc:sldMk cId="2223758411" sldId="2168"/>
            <ac:spMk id="5" creationId="{FDCC9F9B-62B7-B94E-AD3E-7DE09BB28BF9}"/>
          </ac:spMkLst>
        </pc:spChg>
        <pc:spChg chg="mod">
          <ac:chgData name="Yoel Kortick" userId="167978f5-7f40-4909-85d5-d4149554ad4e" providerId="ADAL" clId="{D3FB95A5-F073-41EC-B403-533C8A3F2C61}" dt="2024-01-10T13:02:43.501" v="3377"/>
          <ac:spMkLst>
            <pc:docMk/>
            <pc:sldMk cId="2223758411" sldId="2168"/>
            <ac:spMk id="10" creationId="{19E9D55E-0049-4072-9DC2-48193A586191}"/>
          </ac:spMkLst>
        </pc:spChg>
        <pc:picChg chg="add mod ord">
          <ac:chgData name="Yoel Kortick" userId="167978f5-7f40-4909-85d5-d4149554ad4e" providerId="ADAL" clId="{D3FB95A5-F073-41EC-B403-533C8A3F2C61}" dt="2024-01-10T12:45:02.211" v="3234" actId="167"/>
          <ac:picMkLst>
            <pc:docMk/>
            <pc:sldMk cId="2223758411" sldId="2168"/>
            <ac:picMk id="4" creationId="{73522F98-A539-6E51-CC24-39A706410B2F}"/>
          </ac:picMkLst>
        </pc:picChg>
        <pc:picChg chg="del">
          <ac:chgData name="Yoel Kortick" userId="167978f5-7f40-4909-85d5-d4149554ad4e" providerId="ADAL" clId="{D3FB95A5-F073-41EC-B403-533C8A3F2C61}" dt="2024-01-10T12:44:52.144" v="3229" actId="478"/>
          <ac:picMkLst>
            <pc:docMk/>
            <pc:sldMk cId="2223758411" sldId="2168"/>
            <ac:picMk id="6" creationId="{27DA0781-D03A-A8E8-E35F-D13295E1CD52}"/>
          </ac:picMkLst>
        </pc:picChg>
        <pc:cxnChg chg="mod">
          <ac:chgData name="Yoel Kortick" userId="167978f5-7f40-4909-85d5-d4149554ad4e" providerId="ADAL" clId="{D3FB95A5-F073-41EC-B403-533C8A3F2C61}" dt="2024-01-10T12:45:08.875" v="3245" actId="1037"/>
          <ac:cxnSpMkLst>
            <pc:docMk/>
            <pc:sldMk cId="2223758411" sldId="2168"/>
            <ac:cxnSpMk id="8" creationId="{974942D1-D98F-12E8-F086-018D857C244D}"/>
          </ac:cxnSpMkLst>
        </pc:cxnChg>
      </pc:sldChg>
    </pc:docChg>
  </pc:docChgLst>
  <pc:docChgLst>
    <pc:chgData name="Yoel Kortick" userId="167978f5-7f40-4909-85d5-d4149554ad4e" providerId="ADAL" clId="{B57F8CD6-6211-4EF0-9956-BEC5B7021E76}"/>
    <pc:docChg chg="undo custSel addSld delSld modSld modMainMaster">
      <pc:chgData name="Yoel Kortick" userId="167978f5-7f40-4909-85d5-d4149554ad4e" providerId="ADAL" clId="{B57F8CD6-6211-4EF0-9956-BEC5B7021E76}" dt="2024-01-08T09:46:36.822" v="1020" actId="14100"/>
      <pc:docMkLst>
        <pc:docMk/>
      </pc:docMkLst>
      <pc:sldChg chg="modSp mod">
        <pc:chgData name="Yoel Kortick" userId="167978f5-7f40-4909-85d5-d4149554ad4e" providerId="ADAL" clId="{B57F8CD6-6211-4EF0-9956-BEC5B7021E76}" dt="2024-01-08T09:42:24.661" v="869" actId="20577"/>
        <pc:sldMkLst>
          <pc:docMk/>
          <pc:sldMk cId="3267142644" sldId="1724"/>
        </pc:sldMkLst>
        <pc:spChg chg="mod">
          <ac:chgData name="Yoel Kortick" userId="167978f5-7f40-4909-85d5-d4149554ad4e" providerId="ADAL" clId="{B57F8CD6-6211-4EF0-9956-BEC5B7021E76}" dt="2024-01-08T09:42:24.661" v="869" actId="20577"/>
          <ac:spMkLst>
            <pc:docMk/>
            <pc:sldMk cId="3267142644" sldId="1724"/>
            <ac:spMk id="63" creationId="{2818E309-CE24-45E0-8F37-EFD6121F7540}"/>
          </ac:spMkLst>
        </pc:spChg>
      </pc:sldChg>
      <pc:sldChg chg="modSp mod">
        <pc:chgData name="Yoel Kortick" userId="167978f5-7f40-4909-85d5-d4149554ad4e" providerId="ADAL" clId="{B57F8CD6-6211-4EF0-9956-BEC5B7021E76}" dt="2024-01-08T07:51:30.415" v="53"/>
        <pc:sldMkLst>
          <pc:docMk/>
          <pc:sldMk cId="1404067891" sldId="1782"/>
        </pc:sldMkLst>
        <pc:spChg chg="mod">
          <ac:chgData name="Yoel Kortick" userId="167978f5-7f40-4909-85d5-d4149554ad4e" providerId="ADAL" clId="{B57F8CD6-6211-4EF0-9956-BEC5B7021E76}" dt="2024-01-08T07:51:30.415" v="53"/>
          <ac:spMkLst>
            <pc:docMk/>
            <pc:sldMk cId="1404067891" sldId="1782"/>
            <ac:spMk id="4" creationId="{A02F1239-CFFA-4E95-8A0B-536CBE397E4E}"/>
          </ac:spMkLst>
        </pc:spChg>
      </pc:sldChg>
      <pc:sldChg chg="modSp">
        <pc:chgData name="Yoel Kortick" userId="167978f5-7f40-4909-85d5-d4149554ad4e" providerId="ADAL" clId="{B57F8CD6-6211-4EF0-9956-BEC5B7021E76}" dt="2024-01-08T07:50:34.500" v="41"/>
        <pc:sldMkLst>
          <pc:docMk/>
          <pc:sldMk cId="1078410933" sldId="1792"/>
        </pc:sldMkLst>
        <pc:spChg chg="mod">
          <ac:chgData name="Yoel Kortick" userId="167978f5-7f40-4909-85d5-d4149554ad4e" providerId="ADAL" clId="{B57F8CD6-6211-4EF0-9956-BEC5B7021E76}" dt="2024-01-08T07:50:34.500" v="41"/>
          <ac:spMkLst>
            <pc:docMk/>
            <pc:sldMk cId="1078410933" sldId="1792"/>
            <ac:spMk id="3" creationId="{440E2C51-CB70-4EE1-8E6B-DADCB74DEC44}"/>
          </ac:spMkLst>
        </pc:spChg>
      </pc:sldChg>
      <pc:sldChg chg="delSp modSp mod">
        <pc:chgData name="Yoel Kortick" userId="167978f5-7f40-4909-85d5-d4149554ad4e" providerId="ADAL" clId="{B57F8CD6-6211-4EF0-9956-BEC5B7021E76}" dt="2024-01-08T09:42:45.172" v="870" actId="255"/>
        <pc:sldMkLst>
          <pc:docMk/>
          <pc:sldMk cId="4132155335" sldId="1793"/>
        </pc:sldMkLst>
        <pc:spChg chg="mod">
          <ac:chgData name="Yoel Kortick" userId="167978f5-7f40-4909-85d5-d4149554ad4e" providerId="ADAL" clId="{B57F8CD6-6211-4EF0-9956-BEC5B7021E76}" dt="2024-01-08T07:50:34.500" v="41"/>
          <ac:spMkLst>
            <pc:docMk/>
            <pc:sldMk cId="4132155335" sldId="1793"/>
            <ac:spMk id="3" creationId="{4FC18B40-6547-41EC-8A0E-1C8F40E0A42F}"/>
          </ac:spMkLst>
        </pc:spChg>
        <pc:spChg chg="mod">
          <ac:chgData name="Yoel Kortick" userId="167978f5-7f40-4909-85d5-d4149554ad4e" providerId="ADAL" clId="{B57F8CD6-6211-4EF0-9956-BEC5B7021E76}" dt="2024-01-08T09:42:45.172" v="870" actId="255"/>
          <ac:spMkLst>
            <pc:docMk/>
            <pc:sldMk cId="4132155335" sldId="1793"/>
            <ac:spMk id="4" creationId="{2490F34D-A7E2-4EA9-8B1A-78371A1F1CD1}"/>
          </ac:spMkLst>
        </pc:spChg>
        <pc:spChg chg="del">
          <ac:chgData name="Yoel Kortick" userId="167978f5-7f40-4909-85d5-d4149554ad4e" providerId="ADAL" clId="{B57F8CD6-6211-4EF0-9956-BEC5B7021E76}" dt="2024-01-08T07:50:53.922" v="51" actId="478"/>
          <ac:spMkLst>
            <pc:docMk/>
            <pc:sldMk cId="4132155335" sldId="1793"/>
            <ac:spMk id="6" creationId="{6C626ADE-2BD7-F286-B8DF-1367C1CB0E92}"/>
          </ac:spMkLst>
        </pc:spChg>
        <pc:picChg chg="del">
          <ac:chgData name="Yoel Kortick" userId="167978f5-7f40-4909-85d5-d4149554ad4e" providerId="ADAL" clId="{B57F8CD6-6211-4EF0-9956-BEC5B7021E76}" dt="2024-01-08T07:50:53.922" v="51" actId="478"/>
          <ac:picMkLst>
            <pc:docMk/>
            <pc:sldMk cId="4132155335" sldId="1793"/>
            <ac:picMk id="5" creationId="{B46EF854-790F-7317-2FB3-82BE70F88A8F}"/>
          </ac:picMkLst>
        </pc:picChg>
      </pc:sldChg>
      <pc:sldChg chg="modSp del">
        <pc:chgData name="Yoel Kortick" userId="167978f5-7f40-4909-85d5-d4149554ad4e" providerId="ADAL" clId="{B57F8CD6-6211-4EF0-9956-BEC5B7021E76}" dt="2024-01-08T07:54:29.345" v="54" actId="47"/>
        <pc:sldMkLst>
          <pc:docMk/>
          <pc:sldMk cId="2370129783" sldId="1917"/>
        </pc:sldMkLst>
        <pc:spChg chg="mod">
          <ac:chgData name="Yoel Kortick" userId="167978f5-7f40-4909-85d5-d4149554ad4e" providerId="ADAL" clId="{B57F8CD6-6211-4EF0-9956-BEC5B7021E76}" dt="2024-01-08T07:50:34.500" v="41"/>
          <ac:spMkLst>
            <pc:docMk/>
            <pc:sldMk cId="2370129783" sldId="1917"/>
            <ac:spMk id="3" creationId="{4FC18B40-6547-41EC-8A0E-1C8F40E0A42F}"/>
          </ac:spMkLst>
        </pc:spChg>
      </pc:sldChg>
      <pc:sldChg chg="delSp modSp mod">
        <pc:chgData name="Yoel Kortick" userId="167978f5-7f40-4909-85d5-d4149554ad4e" providerId="ADAL" clId="{B57F8CD6-6211-4EF0-9956-BEC5B7021E76}" dt="2024-01-08T09:43:03.706" v="874" actId="255"/>
        <pc:sldMkLst>
          <pc:docMk/>
          <pc:sldMk cId="3828660448" sldId="1918"/>
        </pc:sldMkLst>
        <pc:spChg chg="mod">
          <ac:chgData name="Yoel Kortick" userId="167978f5-7f40-4909-85d5-d4149554ad4e" providerId="ADAL" clId="{B57F8CD6-6211-4EF0-9956-BEC5B7021E76}" dt="2024-01-08T08:20:21.075" v="77"/>
          <ac:spMkLst>
            <pc:docMk/>
            <pc:sldMk cId="3828660448" sldId="1918"/>
            <ac:spMk id="3" creationId="{4FC18B40-6547-41EC-8A0E-1C8F40E0A42F}"/>
          </ac:spMkLst>
        </pc:spChg>
        <pc:spChg chg="mod">
          <ac:chgData name="Yoel Kortick" userId="167978f5-7f40-4909-85d5-d4149554ad4e" providerId="ADAL" clId="{B57F8CD6-6211-4EF0-9956-BEC5B7021E76}" dt="2024-01-08T09:43:03.706" v="874" actId="255"/>
          <ac:spMkLst>
            <pc:docMk/>
            <pc:sldMk cId="3828660448" sldId="1918"/>
            <ac:spMk id="4" creationId="{2490F34D-A7E2-4EA9-8B1A-78371A1F1CD1}"/>
          </ac:spMkLst>
        </pc:spChg>
        <pc:spChg chg="del">
          <ac:chgData name="Yoel Kortick" userId="167978f5-7f40-4909-85d5-d4149554ad4e" providerId="ADAL" clId="{B57F8CD6-6211-4EF0-9956-BEC5B7021E76}" dt="2024-01-08T08:20:48.072" v="79" actId="478"/>
          <ac:spMkLst>
            <pc:docMk/>
            <pc:sldMk cId="3828660448" sldId="1918"/>
            <ac:spMk id="10" creationId="{6636D1CB-A192-D450-0379-FF4CB46B5330}"/>
          </ac:spMkLst>
        </pc:spChg>
        <pc:picChg chg="del">
          <ac:chgData name="Yoel Kortick" userId="167978f5-7f40-4909-85d5-d4149554ad4e" providerId="ADAL" clId="{B57F8CD6-6211-4EF0-9956-BEC5B7021E76}" dt="2024-01-08T08:20:47.010" v="78" actId="478"/>
          <ac:picMkLst>
            <pc:docMk/>
            <pc:sldMk cId="3828660448" sldId="1918"/>
            <ac:picMk id="9" creationId="{4021B22B-6917-22D2-9146-5AB9CF2F6470}"/>
          </ac:picMkLst>
        </pc:picChg>
      </pc:sldChg>
      <pc:sldChg chg="addSp delSp modSp mod">
        <pc:chgData name="Yoel Kortick" userId="167978f5-7f40-4909-85d5-d4149554ad4e" providerId="ADAL" clId="{B57F8CD6-6211-4EF0-9956-BEC5B7021E76}" dt="2024-01-08T09:45:26.371" v="938" actId="33524"/>
        <pc:sldMkLst>
          <pc:docMk/>
          <pc:sldMk cId="155175924" sldId="1922"/>
        </pc:sldMkLst>
        <pc:spChg chg="del mod">
          <ac:chgData name="Yoel Kortick" userId="167978f5-7f40-4909-85d5-d4149554ad4e" providerId="ADAL" clId="{B57F8CD6-6211-4EF0-9956-BEC5B7021E76}" dt="2024-01-08T09:31:27.533" v="481" actId="478"/>
          <ac:spMkLst>
            <pc:docMk/>
            <pc:sldMk cId="155175924" sldId="1922"/>
            <ac:spMk id="2" creationId="{34EB2799-162B-BD6E-42E2-C8FB42275F79}"/>
          </ac:spMkLst>
        </pc:spChg>
        <pc:spChg chg="mod">
          <ac:chgData name="Yoel Kortick" userId="167978f5-7f40-4909-85d5-d4149554ad4e" providerId="ADAL" clId="{B57F8CD6-6211-4EF0-9956-BEC5B7021E76}" dt="2024-01-08T09:24:08.478" v="394"/>
          <ac:spMkLst>
            <pc:docMk/>
            <pc:sldMk cId="155175924" sldId="1922"/>
            <ac:spMk id="3" creationId="{4FC18B40-6547-41EC-8A0E-1C8F40E0A42F}"/>
          </ac:spMkLst>
        </pc:spChg>
        <pc:spChg chg="add mod ord">
          <ac:chgData name="Yoel Kortick" userId="167978f5-7f40-4909-85d5-d4149554ad4e" providerId="ADAL" clId="{B57F8CD6-6211-4EF0-9956-BEC5B7021E76}" dt="2024-01-08T09:35:37.934" v="636" actId="313"/>
          <ac:spMkLst>
            <pc:docMk/>
            <pc:sldMk cId="155175924" sldId="1922"/>
            <ac:spMk id="6" creationId="{58F6F825-544C-358B-F14D-E6212317A7D8}"/>
          </ac:spMkLst>
        </pc:spChg>
        <pc:spChg chg="add mod">
          <ac:chgData name="Yoel Kortick" userId="167978f5-7f40-4909-85d5-d4149554ad4e" providerId="ADAL" clId="{B57F8CD6-6211-4EF0-9956-BEC5B7021E76}" dt="2024-01-08T09:35:43.087" v="642" actId="313"/>
          <ac:spMkLst>
            <pc:docMk/>
            <pc:sldMk cId="155175924" sldId="1922"/>
            <ac:spMk id="7" creationId="{4488515D-184C-6DD4-06E6-D69C101F9DCF}"/>
          </ac:spMkLst>
        </pc:spChg>
        <pc:spChg chg="mod">
          <ac:chgData name="Yoel Kortick" userId="167978f5-7f40-4909-85d5-d4149554ad4e" providerId="ADAL" clId="{B57F8CD6-6211-4EF0-9956-BEC5B7021E76}" dt="2024-01-08T09:45:26.371" v="938" actId="33524"/>
          <ac:spMkLst>
            <pc:docMk/>
            <pc:sldMk cId="155175924" sldId="1922"/>
            <ac:spMk id="10" creationId="{19E9D55E-0049-4072-9DC2-48193A586191}"/>
          </ac:spMkLst>
        </pc:spChg>
        <pc:picChg chg="add mod ord">
          <ac:chgData name="Yoel Kortick" userId="167978f5-7f40-4909-85d5-d4149554ad4e" providerId="ADAL" clId="{B57F8CD6-6211-4EF0-9956-BEC5B7021E76}" dt="2024-01-08T09:32:04.304" v="517" actId="167"/>
          <ac:picMkLst>
            <pc:docMk/>
            <pc:sldMk cId="155175924" sldId="1922"/>
            <ac:picMk id="4" creationId="{48A27DBB-C855-DFD5-7082-D1DD738B77C7}"/>
          </ac:picMkLst>
        </pc:picChg>
        <pc:picChg chg="del">
          <ac:chgData name="Yoel Kortick" userId="167978f5-7f40-4909-85d5-d4149554ad4e" providerId="ADAL" clId="{B57F8CD6-6211-4EF0-9956-BEC5B7021E76}" dt="2024-01-08T09:31:26.928" v="480" actId="478"/>
          <ac:picMkLst>
            <pc:docMk/>
            <pc:sldMk cId="155175924" sldId="1922"/>
            <ac:picMk id="5" creationId="{F1A371A5-9C26-8C57-9CDE-36EFADD2F637}"/>
          </ac:picMkLst>
        </pc:picChg>
        <pc:cxnChg chg="add">
          <ac:chgData name="Yoel Kortick" userId="167978f5-7f40-4909-85d5-d4149554ad4e" providerId="ADAL" clId="{B57F8CD6-6211-4EF0-9956-BEC5B7021E76}" dt="2024-01-08T09:32:31.224" v="527" actId="11529"/>
          <ac:cxnSpMkLst>
            <pc:docMk/>
            <pc:sldMk cId="155175924" sldId="1922"/>
            <ac:cxnSpMk id="9" creationId="{4AF61676-CBCB-E8CC-17FF-CAFCD90AF0F3}"/>
          </ac:cxnSpMkLst>
        </pc:cxnChg>
        <pc:cxnChg chg="add mod">
          <ac:chgData name="Yoel Kortick" userId="167978f5-7f40-4909-85d5-d4149554ad4e" providerId="ADAL" clId="{B57F8CD6-6211-4EF0-9956-BEC5B7021E76}" dt="2024-01-08T09:32:35.781" v="529" actId="14100"/>
          <ac:cxnSpMkLst>
            <pc:docMk/>
            <pc:sldMk cId="155175924" sldId="1922"/>
            <ac:cxnSpMk id="11" creationId="{BB5A6B1A-81C0-A3BE-29AE-941D866E58F5}"/>
          </ac:cxnSpMkLst>
        </pc:cxnChg>
      </pc:sldChg>
      <pc:sldChg chg="addSp delSp modSp mod">
        <pc:chgData name="Yoel Kortick" userId="167978f5-7f40-4909-85d5-d4149554ad4e" providerId="ADAL" clId="{B57F8CD6-6211-4EF0-9956-BEC5B7021E76}" dt="2024-01-08T09:45:45.544" v="955" actId="20577"/>
        <pc:sldMkLst>
          <pc:docMk/>
          <pc:sldMk cId="1969600818" sldId="1926"/>
        </pc:sldMkLst>
        <pc:spChg chg="mod">
          <ac:chgData name="Yoel Kortick" userId="167978f5-7f40-4909-85d5-d4149554ad4e" providerId="ADAL" clId="{B57F8CD6-6211-4EF0-9956-BEC5B7021E76}" dt="2024-01-08T09:24:08.478" v="394"/>
          <ac:spMkLst>
            <pc:docMk/>
            <pc:sldMk cId="1969600818" sldId="1926"/>
            <ac:spMk id="3" creationId="{4FC18B40-6547-41EC-8A0E-1C8F40E0A42F}"/>
          </ac:spMkLst>
        </pc:spChg>
        <pc:spChg chg="del">
          <ac:chgData name="Yoel Kortick" userId="167978f5-7f40-4909-85d5-d4149554ad4e" providerId="ADAL" clId="{B57F8CD6-6211-4EF0-9956-BEC5B7021E76}" dt="2024-01-08T09:35:21.835" v="623" actId="478"/>
          <ac:spMkLst>
            <pc:docMk/>
            <pc:sldMk cId="1969600818" sldId="1926"/>
            <ac:spMk id="8" creationId="{375A2D0F-B8C5-AC95-69BB-D7CE05010BDE}"/>
          </ac:spMkLst>
        </pc:spChg>
        <pc:spChg chg="mod">
          <ac:chgData name="Yoel Kortick" userId="167978f5-7f40-4909-85d5-d4149554ad4e" providerId="ADAL" clId="{B57F8CD6-6211-4EF0-9956-BEC5B7021E76}" dt="2024-01-08T09:35:19.299" v="622" actId="14100"/>
          <ac:spMkLst>
            <pc:docMk/>
            <pc:sldMk cId="1969600818" sldId="1926"/>
            <ac:spMk id="9" creationId="{8F29BE01-4E95-6027-5536-08841D536DE3}"/>
          </ac:spMkLst>
        </pc:spChg>
        <pc:spChg chg="mod">
          <ac:chgData name="Yoel Kortick" userId="167978f5-7f40-4909-85d5-d4149554ad4e" providerId="ADAL" clId="{B57F8CD6-6211-4EF0-9956-BEC5B7021E76}" dt="2024-01-08T09:45:45.544" v="955" actId="20577"/>
          <ac:spMkLst>
            <pc:docMk/>
            <pc:sldMk cId="1969600818" sldId="1926"/>
            <ac:spMk id="10" creationId="{19E9D55E-0049-4072-9DC2-48193A586191}"/>
          </ac:spMkLst>
        </pc:spChg>
        <pc:spChg chg="del">
          <ac:chgData name="Yoel Kortick" userId="167978f5-7f40-4909-85d5-d4149554ad4e" providerId="ADAL" clId="{B57F8CD6-6211-4EF0-9956-BEC5B7021E76}" dt="2024-01-08T09:35:23.203" v="624" actId="478"/>
          <ac:spMkLst>
            <pc:docMk/>
            <pc:sldMk cId="1969600818" sldId="1926"/>
            <ac:spMk id="11" creationId="{4EED4CC4-255B-4619-BC65-8C5F38B3930E}"/>
          </ac:spMkLst>
        </pc:spChg>
        <pc:picChg chg="add mod ord">
          <ac:chgData name="Yoel Kortick" userId="167978f5-7f40-4909-85d5-d4149554ad4e" providerId="ADAL" clId="{B57F8CD6-6211-4EF0-9956-BEC5B7021E76}" dt="2024-01-08T09:35:25.662" v="625" actId="208"/>
          <ac:picMkLst>
            <pc:docMk/>
            <pc:sldMk cId="1969600818" sldId="1926"/>
            <ac:picMk id="4" creationId="{8CA24EA3-EDF0-FAB4-A8EF-383E786E99C5}"/>
          </ac:picMkLst>
        </pc:picChg>
        <pc:picChg chg="del">
          <ac:chgData name="Yoel Kortick" userId="167978f5-7f40-4909-85d5-d4149554ad4e" providerId="ADAL" clId="{B57F8CD6-6211-4EF0-9956-BEC5B7021E76}" dt="2024-01-08T09:35:09.394" v="618" actId="478"/>
          <ac:picMkLst>
            <pc:docMk/>
            <pc:sldMk cId="1969600818" sldId="1926"/>
            <ac:picMk id="6" creationId="{B596A2F2-C7A6-E3C6-E50E-5538B11C89BE}"/>
          </ac:picMkLst>
        </pc:picChg>
      </pc:sldChg>
      <pc:sldChg chg="modSp">
        <pc:chgData name="Yoel Kortick" userId="167978f5-7f40-4909-85d5-d4149554ad4e" providerId="ADAL" clId="{B57F8CD6-6211-4EF0-9956-BEC5B7021E76}" dt="2024-01-08T08:20:21.075" v="77"/>
        <pc:sldMkLst>
          <pc:docMk/>
          <pc:sldMk cId="732818305" sldId="1935"/>
        </pc:sldMkLst>
        <pc:spChg chg="mod">
          <ac:chgData name="Yoel Kortick" userId="167978f5-7f40-4909-85d5-d4149554ad4e" providerId="ADAL" clId="{B57F8CD6-6211-4EF0-9956-BEC5B7021E76}" dt="2024-01-08T08:20:21.075" v="77"/>
          <ac:spMkLst>
            <pc:docMk/>
            <pc:sldMk cId="732818305" sldId="1935"/>
            <ac:spMk id="3" creationId="{440E2C51-CB70-4EE1-8E6B-DADCB74DEC44}"/>
          </ac:spMkLst>
        </pc:spChg>
      </pc:sldChg>
      <pc:sldChg chg="modSp">
        <pc:chgData name="Yoel Kortick" userId="167978f5-7f40-4909-85d5-d4149554ad4e" providerId="ADAL" clId="{B57F8CD6-6211-4EF0-9956-BEC5B7021E76}" dt="2024-01-08T09:24:08.478" v="394"/>
        <pc:sldMkLst>
          <pc:docMk/>
          <pc:sldMk cId="947444753" sldId="1936"/>
        </pc:sldMkLst>
        <pc:spChg chg="mod">
          <ac:chgData name="Yoel Kortick" userId="167978f5-7f40-4909-85d5-d4149554ad4e" providerId="ADAL" clId="{B57F8CD6-6211-4EF0-9956-BEC5B7021E76}" dt="2024-01-08T09:24:08.478" v="394"/>
          <ac:spMkLst>
            <pc:docMk/>
            <pc:sldMk cId="947444753" sldId="1936"/>
            <ac:spMk id="3" creationId="{440E2C51-CB70-4EE1-8E6B-DADCB74DEC44}"/>
          </ac:spMkLst>
        </pc:spChg>
      </pc:sldChg>
      <pc:sldChg chg="addSp delSp modSp mod">
        <pc:chgData name="Yoel Kortick" userId="167978f5-7f40-4909-85d5-d4149554ad4e" providerId="ADAL" clId="{B57F8CD6-6211-4EF0-9956-BEC5B7021E76}" dt="2024-01-08T09:46:36.822" v="1020" actId="14100"/>
        <pc:sldMkLst>
          <pc:docMk/>
          <pc:sldMk cId="4076534036" sldId="1939"/>
        </pc:sldMkLst>
        <pc:spChg chg="mod">
          <ac:chgData name="Yoel Kortick" userId="167978f5-7f40-4909-85d5-d4149554ad4e" providerId="ADAL" clId="{B57F8CD6-6211-4EF0-9956-BEC5B7021E76}" dt="2024-01-08T09:24:08.478" v="394"/>
          <ac:spMkLst>
            <pc:docMk/>
            <pc:sldMk cId="4076534036" sldId="1939"/>
            <ac:spMk id="3" creationId="{4FC18B40-6547-41EC-8A0E-1C8F40E0A42F}"/>
          </ac:spMkLst>
        </pc:spChg>
        <pc:spChg chg="add">
          <ac:chgData name="Yoel Kortick" userId="167978f5-7f40-4909-85d5-d4149554ad4e" providerId="ADAL" clId="{B57F8CD6-6211-4EF0-9956-BEC5B7021E76}" dt="2024-01-08T09:36:39.102" v="704" actId="11529"/>
          <ac:spMkLst>
            <pc:docMk/>
            <pc:sldMk cId="4076534036" sldId="1939"/>
            <ac:spMk id="6" creationId="{7B7CC463-9130-23D1-E0A9-11E19F465AFB}"/>
          </ac:spMkLst>
        </pc:spChg>
        <pc:spChg chg="add mod">
          <ac:chgData name="Yoel Kortick" userId="167978f5-7f40-4909-85d5-d4149554ad4e" providerId="ADAL" clId="{B57F8CD6-6211-4EF0-9956-BEC5B7021E76}" dt="2024-01-08T09:36:46.579" v="718" actId="1036"/>
          <ac:spMkLst>
            <pc:docMk/>
            <pc:sldMk cId="4076534036" sldId="1939"/>
            <ac:spMk id="7" creationId="{1FBCC7C0-2667-5ACE-FC82-AF9F2B81AD77}"/>
          </ac:spMkLst>
        </pc:spChg>
        <pc:spChg chg="add mod">
          <ac:chgData name="Yoel Kortick" userId="167978f5-7f40-4909-85d5-d4149554ad4e" providerId="ADAL" clId="{B57F8CD6-6211-4EF0-9956-BEC5B7021E76}" dt="2024-01-08T09:46:18.257" v="1016" actId="208"/>
          <ac:spMkLst>
            <pc:docMk/>
            <pc:sldMk cId="4076534036" sldId="1939"/>
            <ac:spMk id="8" creationId="{1D2C553E-115C-F5A1-4AA9-AA5BAA546822}"/>
          </ac:spMkLst>
        </pc:spChg>
        <pc:spChg chg="mod">
          <ac:chgData name="Yoel Kortick" userId="167978f5-7f40-4909-85d5-d4149554ad4e" providerId="ADAL" clId="{B57F8CD6-6211-4EF0-9956-BEC5B7021E76}" dt="2024-01-08T09:36:09.540" v="699" actId="14100"/>
          <ac:spMkLst>
            <pc:docMk/>
            <pc:sldMk cId="4076534036" sldId="1939"/>
            <ac:spMk id="10" creationId="{19E9D55E-0049-4072-9DC2-48193A586191}"/>
          </ac:spMkLst>
        </pc:spChg>
        <pc:picChg chg="del">
          <ac:chgData name="Yoel Kortick" userId="167978f5-7f40-4909-85d5-d4149554ad4e" providerId="ADAL" clId="{B57F8CD6-6211-4EF0-9956-BEC5B7021E76}" dt="2024-01-08T09:36:10.752" v="700" actId="478"/>
          <ac:picMkLst>
            <pc:docMk/>
            <pc:sldMk cId="4076534036" sldId="1939"/>
            <ac:picMk id="4" creationId="{F939997C-7D2F-B801-7230-318442B3A937}"/>
          </ac:picMkLst>
        </pc:picChg>
        <pc:picChg chg="add mod">
          <ac:chgData name="Yoel Kortick" userId="167978f5-7f40-4909-85d5-d4149554ad4e" providerId="ADAL" clId="{B57F8CD6-6211-4EF0-9956-BEC5B7021E76}" dt="2024-01-08T09:36:32.210" v="703" actId="208"/>
          <ac:picMkLst>
            <pc:docMk/>
            <pc:sldMk cId="4076534036" sldId="1939"/>
            <ac:picMk id="5" creationId="{9E2DF330-7BB5-B37C-C927-AFDB114FDAEC}"/>
          </ac:picMkLst>
        </pc:picChg>
        <pc:cxnChg chg="add mod">
          <ac:chgData name="Yoel Kortick" userId="167978f5-7f40-4909-85d5-d4149554ad4e" providerId="ADAL" clId="{B57F8CD6-6211-4EF0-9956-BEC5B7021E76}" dt="2024-01-08T09:46:28.243" v="1018"/>
          <ac:cxnSpMkLst>
            <pc:docMk/>
            <pc:sldMk cId="4076534036" sldId="1939"/>
            <ac:cxnSpMk id="11" creationId="{92F2CEFE-FC2B-DB20-E002-F69550D3B212}"/>
          </ac:cxnSpMkLst>
        </pc:cxnChg>
        <pc:cxnChg chg="add mod">
          <ac:chgData name="Yoel Kortick" userId="167978f5-7f40-4909-85d5-d4149554ad4e" providerId="ADAL" clId="{B57F8CD6-6211-4EF0-9956-BEC5B7021E76}" dt="2024-01-08T09:46:36.822" v="1020" actId="14100"/>
          <ac:cxnSpMkLst>
            <pc:docMk/>
            <pc:sldMk cId="4076534036" sldId="1939"/>
            <ac:cxnSpMk id="13" creationId="{0708AA50-A135-7DF7-A099-A6B6246452CD}"/>
          </ac:cxnSpMkLst>
        </pc:cxnChg>
      </pc:sldChg>
      <pc:sldChg chg="addSp delSp modSp mod">
        <pc:chgData name="Yoel Kortick" userId="167978f5-7f40-4909-85d5-d4149554ad4e" providerId="ADAL" clId="{B57F8CD6-6211-4EF0-9956-BEC5B7021E76}" dt="2024-01-08T09:42:04.356" v="867" actId="11529"/>
        <pc:sldMkLst>
          <pc:docMk/>
          <pc:sldMk cId="659316361" sldId="1976"/>
        </pc:sldMkLst>
        <pc:spChg chg="mod">
          <ac:chgData name="Yoel Kortick" userId="167978f5-7f40-4909-85d5-d4149554ad4e" providerId="ADAL" clId="{B57F8CD6-6211-4EF0-9956-BEC5B7021E76}" dt="2024-01-08T09:24:08.478" v="394"/>
          <ac:spMkLst>
            <pc:docMk/>
            <pc:sldMk cId="659316361" sldId="1976"/>
            <ac:spMk id="3" creationId="{4FC18B40-6547-41EC-8A0E-1C8F40E0A42F}"/>
          </ac:spMkLst>
        </pc:spChg>
        <pc:spChg chg="del">
          <ac:chgData name="Yoel Kortick" userId="167978f5-7f40-4909-85d5-d4149554ad4e" providerId="ADAL" clId="{B57F8CD6-6211-4EF0-9956-BEC5B7021E76}" dt="2024-01-08T09:42:00.149" v="866" actId="478"/>
          <ac:spMkLst>
            <pc:docMk/>
            <pc:sldMk cId="659316361" sldId="1976"/>
            <ac:spMk id="5" creationId="{3DD46861-DF7A-2403-0037-920041155781}"/>
          </ac:spMkLst>
        </pc:spChg>
        <pc:spChg chg="del">
          <ac:chgData name="Yoel Kortick" userId="167978f5-7f40-4909-85d5-d4149554ad4e" providerId="ADAL" clId="{B57F8CD6-6211-4EF0-9956-BEC5B7021E76}" dt="2024-01-08T09:41:57.475" v="865" actId="478"/>
          <ac:spMkLst>
            <pc:docMk/>
            <pc:sldMk cId="659316361" sldId="1976"/>
            <ac:spMk id="7" creationId="{3FBD1505-52D3-1582-8A8D-2CDCE0840E90}"/>
          </ac:spMkLst>
        </pc:spChg>
        <pc:spChg chg="mod">
          <ac:chgData name="Yoel Kortick" userId="167978f5-7f40-4909-85d5-d4149554ad4e" providerId="ADAL" clId="{B57F8CD6-6211-4EF0-9956-BEC5B7021E76}" dt="2024-01-08T09:41:43.664" v="858" actId="20577"/>
          <ac:spMkLst>
            <pc:docMk/>
            <pc:sldMk cId="659316361" sldId="1976"/>
            <ac:spMk id="16" creationId="{B2EAFB0F-283B-6DD5-8EF5-A3939B56B78E}"/>
          </ac:spMkLst>
        </pc:spChg>
        <pc:picChg chg="add mod ord">
          <ac:chgData name="Yoel Kortick" userId="167978f5-7f40-4909-85d5-d4149554ad4e" providerId="ADAL" clId="{B57F8CD6-6211-4EF0-9956-BEC5B7021E76}" dt="2024-01-08T09:41:54.326" v="864" actId="167"/>
          <ac:picMkLst>
            <pc:docMk/>
            <pc:sldMk cId="659316361" sldId="1976"/>
            <ac:picMk id="4" creationId="{E12A5619-92AF-144C-9EF4-FFC5F38FD4F9}"/>
          </ac:picMkLst>
        </pc:picChg>
        <pc:picChg chg="del">
          <ac:chgData name="Yoel Kortick" userId="167978f5-7f40-4909-85d5-d4149554ad4e" providerId="ADAL" clId="{B57F8CD6-6211-4EF0-9956-BEC5B7021E76}" dt="2024-01-08T09:41:45.300" v="859" actId="478"/>
          <ac:picMkLst>
            <pc:docMk/>
            <pc:sldMk cId="659316361" sldId="1976"/>
            <ac:picMk id="6" creationId="{26476C19-A02D-A0A6-B9F7-7D77F74ACE9C}"/>
          </ac:picMkLst>
        </pc:picChg>
        <pc:cxnChg chg="add">
          <ac:chgData name="Yoel Kortick" userId="167978f5-7f40-4909-85d5-d4149554ad4e" providerId="ADAL" clId="{B57F8CD6-6211-4EF0-9956-BEC5B7021E76}" dt="2024-01-08T09:42:04.356" v="867" actId="11529"/>
          <ac:cxnSpMkLst>
            <pc:docMk/>
            <pc:sldMk cId="659316361" sldId="1976"/>
            <ac:cxnSpMk id="9" creationId="{98655886-9D8A-86F7-6247-9344D19A8036}"/>
          </ac:cxnSpMkLst>
        </pc:cxnChg>
      </pc:sldChg>
      <pc:sldChg chg="del">
        <pc:chgData name="Yoel Kortick" userId="167978f5-7f40-4909-85d5-d4149554ad4e" providerId="ADAL" clId="{B57F8CD6-6211-4EF0-9956-BEC5B7021E76}" dt="2024-01-08T09:42:16.303" v="868" actId="47"/>
        <pc:sldMkLst>
          <pc:docMk/>
          <pc:sldMk cId="529348470" sldId="1995"/>
        </pc:sldMkLst>
      </pc:sldChg>
      <pc:sldChg chg="del">
        <pc:chgData name="Yoel Kortick" userId="167978f5-7f40-4909-85d5-d4149554ad4e" providerId="ADAL" clId="{B57F8CD6-6211-4EF0-9956-BEC5B7021E76}" dt="2024-01-08T09:42:16.303" v="868" actId="47"/>
        <pc:sldMkLst>
          <pc:docMk/>
          <pc:sldMk cId="2945707853" sldId="1996"/>
        </pc:sldMkLst>
      </pc:sldChg>
      <pc:sldChg chg="modSp mod">
        <pc:chgData name="Yoel Kortick" userId="167978f5-7f40-4909-85d5-d4149554ad4e" providerId="ADAL" clId="{B57F8CD6-6211-4EF0-9956-BEC5B7021E76}" dt="2024-01-08T09:42:51.285" v="871" actId="255"/>
        <pc:sldMkLst>
          <pc:docMk/>
          <pc:sldMk cId="1269053929" sldId="1997"/>
        </pc:sldMkLst>
        <pc:spChg chg="mod">
          <ac:chgData name="Yoel Kortick" userId="167978f5-7f40-4909-85d5-d4149554ad4e" providerId="ADAL" clId="{B57F8CD6-6211-4EF0-9956-BEC5B7021E76}" dt="2024-01-08T09:42:51.285" v="871" actId="255"/>
          <ac:spMkLst>
            <pc:docMk/>
            <pc:sldMk cId="1269053929" sldId="1997"/>
            <ac:spMk id="4" creationId="{2490F34D-A7E2-4EA9-8B1A-78371A1F1CD1}"/>
          </ac:spMkLst>
        </pc:spChg>
      </pc:sldChg>
      <pc:sldChg chg="addSp delSp modSp mod">
        <pc:chgData name="Yoel Kortick" userId="167978f5-7f40-4909-85d5-d4149554ad4e" providerId="ADAL" clId="{B57F8CD6-6211-4EF0-9956-BEC5B7021E76}" dt="2024-01-08T09:43:37.279" v="883" actId="1035"/>
        <pc:sldMkLst>
          <pc:docMk/>
          <pc:sldMk cId="1356658148" sldId="1999"/>
        </pc:sldMkLst>
        <pc:spChg chg="del">
          <ac:chgData name="Yoel Kortick" userId="167978f5-7f40-4909-85d5-d4149554ad4e" providerId="ADAL" clId="{B57F8CD6-6211-4EF0-9956-BEC5B7021E76}" dt="2024-01-08T08:21:11.499" v="83" actId="478"/>
          <ac:spMkLst>
            <pc:docMk/>
            <pc:sldMk cId="1356658148" sldId="1999"/>
            <ac:spMk id="2" creationId="{3D4AF8BD-1442-4618-6610-06F5B8E44175}"/>
          </ac:spMkLst>
        </pc:spChg>
        <pc:spChg chg="mod">
          <ac:chgData name="Yoel Kortick" userId="167978f5-7f40-4909-85d5-d4149554ad4e" providerId="ADAL" clId="{B57F8CD6-6211-4EF0-9956-BEC5B7021E76}" dt="2024-01-08T08:20:21.075" v="77"/>
          <ac:spMkLst>
            <pc:docMk/>
            <pc:sldMk cId="1356658148" sldId="1999"/>
            <ac:spMk id="3" creationId="{4FC18B40-6547-41EC-8A0E-1C8F40E0A42F}"/>
          </ac:spMkLst>
        </pc:spChg>
        <pc:spChg chg="mod">
          <ac:chgData name="Yoel Kortick" userId="167978f5-7f40-4909-85d5-d4149554ad4e" providerId="ADAL" clId="{B57F8CD6-6211-4EF0-9956-BEC5B7021E76}" dt="2024-01-08T09:43:15.480" v="877" actId="255"/>
          <ac:spMkLst>
            <pc:docMk/>
            <pc:sldMk cId="1356658148" sldId="1999"/>
            <ac:spMk id="4" creationId="{2490F34D-A7E2-4EA9-8B1A-78371A1F1CD1}"/>
          </ac:spMkLst>
        </pc:spChg>
        <pc:spChg chg="del">
          <ac:chgData name="Yoel Kortick" userId="167978f5-7f40-4909-85d5-d4149554ad4e" providerId="ADAL" clId="{B57F8CD6-6211-4EF0-9956-BEC5B7021E76}" dt="2024-01-08T08:21:13.495" v="85" actId="478"/>
          <ac:spMkLst>
            <pc:docMk/>
            <pc:sldMk cId="1356658148" sldId="1999"/>
            <ac:spMk id="7" creationId="{3593285D-90C0-0E29-FD44-164100EDE382}"/>
          </ac:spMkLst>
        </pc:spChg>
        <pc:spChg chg="add mod">
          <ac:chgData name="Yoel Kortick" userId="167978f5-7f40-4909-85d5-d4149554ad4e" providerId="ADAL" clId="{B57F8CD6-6211-4EF0-9956-BEC5B7021E76}" dt="2024-01-08T09:43:27.745" v="880" actId="1036"/>
          <ac:spMkLst>
            <pc:docMk/>
            <pc:sldMk cId="1356658148" sldId="1999"/>
            <ac:spMk id="9" creationId="{EBF5E1DD-EDF7-373B-8647-C4B58A842E00}"/>
          </ac:spMkLst>
        </pc:spChg>
        <pc:spChg chg="add mod">
          <ac:chgData name="Yoel Kortick" userId="167978f5-7f40-4909-85d5-d4149554ad4e" providerId="ADAL" clId="{B57F8CD6-6211-4EF0-9956-BEC5B7021E76}" dt="2024-01-08T09:43:34.565" v="882" actId="1035"/>
          <ac:spMkLst>
            <pc:docMk/>
            <pc:sldMk cId="1356658148" sldId="1999"/>
            <ac:spMk id="12" creationId="{245757A5-9CEB-091E-29BC-1A16FEFD6F78}"/>
          </ac:spMkLst>
        </pc:spChg>
        <pc:picChg chg="add del mod">
          <ac:chgData name="Yoel Kortick" userId="167978f5-7f40-4909-85d5-d4149554ad4e" providerId="ADAL" clId="{B57F8CD6-6211-4EF0-9956-BEC5B7021E76}" dt="2024-01-08T08:34:24.977" v="100" actId="478"/>
          <ac:picMkLst>
            <pc:docMk/>
            <pc:sldMk cId="1356658148" sldId="1999"/>
            <ac:picMk id="6" creationId="{7AAF9FDC-866E-B631-1F51-C42091AEB070}"/>
          </ac:picMkLst>
        </pc:picChg>
        <pc:picChg chg="del">
          <ac:chgData name="Yoel Kortick" userId="167978f5-7f40-4909-85d5-d4149554ad4e" providerId="ADAL" clId="{B57F8CD6-6211-4EF0-9956-BEC5B7021E76}" dt="2024-01-08T08:21:10.479" v="82" actId="478"/>
          <ac:picMkLst>
            <pc:docMk/>
            <pc:sldMk cId="1356658148" sldId="1999"/>
            <ac:picMk id="8" creationId="{3DD86C47-737D-712E-7923-8A5EE0DA2E79}"/>
          </ac:picMkLst>
        </pc:picChg>
        <pc:picChg chg="add mod ord">
          <ac:chgData name="Yoel Kortick" userId="167978f5-7f40-4909-85d5-d4149554ad4e" providerId="ADAL" clId="{B57F8CD6-6211-4EF0-9956-BEC5B7021E76}" dt="2024-01-08T09:43:27.745" v="880" actId="1036"/>
          <ac:picMkLst>
            <pc:docMk/>
            <pc:sldMk cId="1356658148" sldId="1999"/>
            <ac:picMk id="15" creationId="{2DE7F9F8-2852-647A-F06E-BCCDAC8330D1}"/>
          </ac:picMkLst>
        </pc:picChg>
        <pc:cxnChg chg="del">
          <ac:chgData name="Yoel Kortick" userId="167978f5-7f40-4909-85d5-d4149554ad4e" providerId="ADAL" clId="{B57F8CD6-6211-4EF0-9956-BEC5B7021E76}" dt="2024-01-08T08:21:12.397" v="84" actId="478"/>
          <ac:cxnSpMkLst>
            <pc:docMk/>
            <pc:sldMk cId="1356658148" sldId="1999"/>
            <ac:cxnSpMk id="10" creationId="{6866F0E2-E8C0-6573-00E9-492E95CA73DB}"/>
          </ac:cxnSpMkLst>
        </pc:cxnChg>
        <pc:cxnChg chg="add mod">
          <ac:chgData name="Yoel Kortick" userId="167978f5-7f40-4909-85d5-d4149554ad4e" providerId="ADAL" clId="{B57F8CD6-6211-4EF0-9956-BEC5B7021E76}" dt="2024-01-08T09:43:27.745" v="880" actId="1036"/>
          <ac:cxnSpMkLst>
            <pc:docMk/>
            <pc:sldMk cId="1356658148" sldId="1999"/>
            <ac:cxnSpMk id="11" creationId="{EC23AF05-B849-0315-ED8D-621B07058871}"/>
          </ac:cxnSpMkLst>
        </pc:cxnChg>
        <pc:cxnChg chg="add mod">
          <ac:chgData name="Yoel Kortick" userId="167978f5-7f40-4909-85d5-d4149554ad4e" providerId="ADAL" clId="{B57F8CD6-6211-4EF0-9956-BEC5B7021E76}" dt="2024-01-08T09:43:37.279" v="883" actId="1035"/>
          <ac:cxnSpMkLst>
            <pc:docMk/>
            <pc:sldMk cId="1356658148" sldId="1999"/>
            <ac:cxnSpMk id="13" creationId="{85A9950D-3FEF-BC54-6399-CDCED7D07923}"/>
          </ac:cxnSpMkLst>
        </pc:cxnChg>
        <pc:cxnChg chg="add mod">
          <ac:chgData name="Yoel Kortick" userId="167978f5-7f40-4909-85d5-d4149554ad4e" providerId="ADAL" clId="{B57F8CD6-6211-4EF0-9956-BEC5B7021E76}" dt="2024-01-08T09:43:27.745" v="880" actId="1036"/>
          <ac:cxnSpMkLst>
            <pc:docMk/>
            <pc:sldMk cId="1356658148" sldId="1999"/>
            <ac:cxnSpMk id="17" creationId="{998ADFB2-1AF5-D17D-2BDD-2AD219CBA068}"/>
          </ac:cxnSpMkLst>
        </pc:cxnChg>
      </pc:sldChg>
      <pc:sldChg chg="addSp delSp modSp mod">
        <pc:chgData name="Yoel Kortick" userId="167978f5-7f40-4909-85d5-d4149554ad4e" providerId="ADAL" clId="{B57F8CD6-6211-4EF0-9956-BEC5B7021E76}" dt="2024-01-08T08:47:11.436" v="176" actId="208"/>
        <pc:sldMkLst>
          <pc:docMk/>
          <pc:sldMk cId="654802575" sldId="2000"/>
        </pc:sldMkLst>
        <pc:spChg chg="mod">
          <ac:chgData name="Yoel Kortick" userId="167978f5-7f40-4909-85d5-d4149554ad4e" providerId="ADAL" clId="{B57F8CD6-6211-4EF0-9956-BEC5B7021E76}" dt="2024-01-08T08:20:21.075" v="77"/>
          <ac:spMkLst>
            <pc:docMk/>
            <pc:sldMk cId="654802575" sldId="2000"/>
            <ac:spMk id="3" creationId="{4FC18B40-6547-41EC-8A0E-1C8F40E0A42F}"/>
          </ac:spMkLst>
        </pc:spChg>
        <pc:spChg chg="mod">
          <ac:chgData name="Yoel Kortick" userId="167978f5-7f40-4909-85d5-d4149554ad4e" providerId="ADAL" clId="{B57F8CD6-6211-4EF0-9956-BEC5B7021E76}" dt="2024-01-08T08:46:27.615" v="170"/>
          <ac:spMkLst>
            <pc:docMk/>
            <pc:sldMk cId="654802575" sldId="2000"/>
            <ac:spMk id="4" creationId="{2490F34D-A7E2-4EA9-8B1A-78371A1F1CD1}"/>
          </ac:spMkLst>
        </pc:spChg>
        <pc:spChg chg="add">
          <ac:chgData name="Yoel Kortick" userId="167978f5-7f40-4909-85d5-d4149554ad4e" providerId="ADAL" clId="{B57F8CD6-6211-4EF0-9956-BEC5B7021E76}" dt="2024-01-08T08:47:08.948" v="175" actId="11529"/>
          <ac:spMkLst>
            <pc:docMk/>
            <pc:sldMk cId="654802575" sldId="2000"/>
            <ac:spMk id="6" creationId="{FF813B74-CFBC-A338-D630-7579DA151CD1}"/>
          </ac:spMkLst>
        </pc:spChg>
        <pc:picChg chg="add mod ord">
          <ac:chgData name="Yoel Kortick" userId="167978f5-7f40-4909-85d5-d4149554ad4e" providerId="ADAL" clId="{B57F8CD6-6211-4EF0-9956-BEC5B7021E76}" dt="2024-01-08T08:47:11.436" v="176" actId="208"/>
          <ac:picMkLst>
            <pc:docMk/>
            <pc:sldMk cId="654802575" sldId="2000"/>
            <ac:picMk id="5" creationId="{3E311C31-BE17-BB8E-4F3C-D9C7C276E6D9}"/>
          </ac:picMkLst>
        </pc:picChg>
        <pc:picChg chg="del">
          <ac:chgData name="Yoel Kortick" userId="167978f5-7f40-4909-85d5-d4149554ad4e" providerId="ADAL" clId="{B57F8CD6-6211-4EF0-9956-BEC5B7021E76}" dt="2024-01-08T08:46:55.488" v="171" actId="478"/>
          <ac:picMkLst>
            <pc:docMk/>
            <pc:sldMk cId="654802575" sldId="2000"/>
            <ac:picMk id="10" creationId="{382E7F03-CF31-CE55-E520-145409A8D727}"/>
          </ac:picMkLst>
        </pc:picChg>
        <pc:cxnChg chg="mod">
          <ac:chgData name="Yoel Kortick" userId="167978f5-7f40-4909-85d5-d4149554ad4e" providerId="ADAL" clId="{B57F8CD6-6211-4EF0-9956-BEC5B7021E76}" dt="2024-01-08T08:46:59.730" v="173" actId="1076"/>
          <ac:cxnSpMkLst>
            <pc:docMk/>
            <pc:sldMk cId="654802575" sldId="2000"/>
            <ac:cxnSpMk id="13" creationId="{0C3B1D19-4A57-D71B-E563-4D8626F045AC}"/>
          </ac:cxnSpMkLst>
        </pc:cxnChg>
      </pc:sldChg>
      <pc:sldChg chg="addSp delSp modSp mod">
        <pc:chgData name="Yoel Kortick" userId="167978f5-7f40-4909-85d5-d4149554ad4e" providerId="ADAL" clId="{B57F8CD6-6211-4EF0-9956-BEC5B7021E76}" dt="2024-01-08T09:21:59.220" v="382" actId="14100"/>
        <pc:sldMkLst>
          <pc:docMk/>
          <pc:sldMk cId="946172633" sldId="2001"/>
        </pc:sldMkLst>
        <pc:spChg chg="mod">
          <ac:chgData name="Yoel Kortick" userId="167978f5-7f40-4909-85d5-d4149554ad4e" providerId="ADAL" clId="{B57F8CD6-6211-4EF0-9956-BEC5B7021E76}" dt="2024-01-08T08:20:21.075" v="77"/>
          <ac:spMkLst>
            <pc:docMk/>
            <pc:sldMk cId="946172633" sldId="2001"/>
            <ac:spMk id="3" creationId="{4FC18B40-6547-41EC-8A0E-1C8F40E0A42F}"/>
          </ac:spMkLst>
        </pc:spChg>
        <pc:spChg chg="mod">
          <ac:chgData name="Yoel Kortick" userId="167978f5-7f40-4909-85d5-d4149554ad4e" providerId="ADAL" clId="{B57F8CD6-6211-4EF0-9956-BEC5B7021E76}" dt="2024-01-08T09:16:47.741" v="339" actId="27636"/>
          <ac:spMkLst>
            <pc:docMk/>
            <pc:sldMk cId="946172633" sldId="2001"/>
            <ac:spMk id="4" creationId="{2490F34D-A7E2-4EA9-8B1A-78371A1F1CD1}"/>
          </ac:spMkLst>
        </pc:spChg>
        <pc:spChg chg="add mod">
          <ac:chgData name="Yoel Kortick" userId="167978f5-7f40-4909-85d5-d4149554ad4e" providerId="ADAL" clId="{B57F8CD6-6211-4EF0-9956-BEC5B7021E76}" dt="2024-01-08T09:21:45.893" v="376" actId="1035"/>
          <ac:spMkLst>
            <pc:docMk/>
            <pc:sldMk cId="946172633" sldId="2001"/>
            <ac:spMk id="6" creationId="{94C35FEA-7AE6-61A6-B870-641015F211EE}"/>
          </ac:spMkLst>
        </pc:spChg>
        <pc:spChg chg="del mod">
          <ac:chgData name="Yoel Kortick" userId="167978f5-7f40-4909-85d5-d4149554ad4e" providerId="ADAL" clId="{B57F8CD6-6211-4EF0-9956-BEC5B7021E76}" dt="2024-01-08T09:16:50.966" v="341" actId="478"/>
          <ac:spMkLst>
            <pc:docMk/>
            <pc:sldMk cId="946172633" sldId="2001"/>
            <ac:spMk id="7" creationId="{6796FFAF-880B-A727-52DA-5F9FA791BF06}"/>
          </ac:spMkLst>
        </pc:spChg>
        <pc:spChg chg="add mod">
          <ac:chgData name="Yoel Kortick" userId="167978f5-7f40-4909-85d5-d4149554ad4e" providerId="ADAL" clId="{B57F8CD6-6211-4EF0-9956-BEC5B7021E76}" dt="2024-01-08T09:18:54.429" v="356" actId="1076"/>
          <ac:spMkLst>
            <pc:docMk/>
            <pc:sldMk cId="946172633" sldId="2001"/>
            <ac:spMk id="16" creationId="{3EA3FB0A-DEB0-50BE-BF86-E3B94D144965}"/>
          </ac:spMkLst>
        </pc:spChg>
        <pc:spChg chg="add mod">
          <ac:chgData name="Yoel Kortick" userId="167978f5-7f40-4909-85d5-d4149554ad4e" providerId="ADAL" clId="{B57F8CD6-6211-4EF0-9956-BEC5B7021E76}" dt="2024-01-08T09:18:54.429" v="356" actId="1076"/>
          <ac:spMkLst>
            <pc:docMk/>
            <pc:sldMk cId="946172633" sldId="2001"/>
            <ac:spMk id="18" creationId="{33F3033D-85FA-9448-C57F-B8C1072A8BC6}"/>
          </ac:spMkLst>
        </pc:spChg>
        <pc:picChg chg="add del mod">
          <ac:chgData name="Yoel Kortick" userId="167978f5-7f40-4909-85d5-d4149554ad4e" providerId="ADAL" clId="{B57F8CD6-6211-4EF0-9956-BEC5B7021E76}" dt="2024-01-08T09:21:16.448" v="366" actId="478"/>
          <ac:picMkLst>
            <pc:docMk/>
            <pc:sldMk cId="946172633" sldId="2001"/>
            <ac:picMk id="5" creationId="{2DFF5432-D7E6-4D5A-0DD3-F70E8EDF5BAC}"/>
          </ac:picMkLst>
        </pc:picChg>
        <pc:picChg chg="del">
          <ac:chgData name="Yoel Kortick" userId="167978f5-7f40-4909-85d5-d4149554ad4e" providerId="ADAL" clId="{B57F8CD6-6211-4EF0-9956-BEC5B7021E76}" dt="2024-01-08T09:16:46.447" v="337" actId="478"/>
          <ac:picMkLst>
            <pc:docMk/>
            <pc:sldMk cId="946172633" sldId="2001"/>
            <ac:picMk id="9" creationId="{851F4F1B-01C4-126D-1FEE-D18A3E835152}"/>
          </ac:picMkLst>
        </pc:picChg>
        <pc:picChg chg="add mod ord">
          <ac:chgData name="Yoel Kortick" userId="167978f5-7f40-4909-85d5-d4149554ad4e" providerId="ADAL" clId="{B57F8CD6-6211-4EF0-9956-BEC5B7021E76}" dt="2024-01-08T09:21:53.193" v="379" actId="208"/>
          <ac:picMkLst>
            <pc:docMk/>
            <pc:sldMk cId="946172633" sldId="2001"/>
            <ac:picMk id="21" creationId="{9E8AE7C4-D3DD-95A3-131C-1A42D9ED0B0F}"/>
          </ac:picMkLst>
        </pc:picChg>
        <pc:cxnChg chg="add mod">
          <ac:chgData name="Yoel Kortick" userId="167978f5-7f40-4909-85d5-d4149554ad4e" providerId="ADAL" clId="{B57F8CD6-6211-4EF0-9956-BEC5B7021E76}" dt="2024-01-08T09:21:51.182" v="378" actId="14100"/>
          <ac:cxnSpMkLst>
            <pc:docMk/>
            <pc:sldMk cId="946172633" sldId="2001"/>
            <ac:cxnSpMk id="8" creationId="{3E875AD0-3143-0E08-FAA5-8CCBEDE3FD5A}"/>
          </ac:cxnSpMkLst>
        </pc:cxnChg>
        <pc:cxnChg chg="add mod">
          <ac:chgData name="Yoel Kortick" userId="167978f5-7f40-4909-85d5-d4149554ad4e" providerId="ADAL" clId="{B57F8CD6-6211-4EF0-9956-BEC5B7021E76}" dt="2024-01-08T09:21:45.893" v="376" actId="1035"/>
          <ac:cxnSpMkLst>
            <pc:docMk/>
            <pc:sldMk cId="946172633" sldId="2001"/>
            <ac:cxnSpMk id="10" creationId="{4408652E-3A3C-6EC6-65B4-FAB66D6E7468}"/>
          </ac:cxnSpMkLst>
        </pc:cxnChg>
        <pc:cxnChg chg="add mod">
          <ac:chgData name="Yoel Kortick" userId="167978f5-7f40-4909-85d5-d4149554ad4e" providerId="ADAL" clId="{B57F8CD6-6211-4EF0-9956-BEC5B7021E76}" dt="2024-01-08T09:21:56.469" v="381" actId="14100"/>
          <ac:cxnSpMkLst>
            <pc:docMk/>
            <pc:sldMk cId="946172633" sldId="2001"/>
            <ac:cxnSpMk id="17" creationId="{BCC76A9F-DBC5-29F4-37C6-7BC8DB8E4ACD}"/>
          </ac:cxnSpMkLst>
        </pc:cxnChg>
        <pc:cxnChg chg="add mod">
          <ac:chgData name="Yoel Kortick" userId="167978f5-7f40-4909-85d5-d4149554ad4e" providerId="ADAL" clId="{B57F8CD6-6211-4EF0-9956-BEC5B7021E76}" dt="2024-01-08T09:21:59.220" v="382" actId="14100"/>
          <ac:cxnSpMkLst>
            <pc:docMk/>
            <pc:sldMk cId="946172633" sldId="2001"/>
            <ac:cxnSpMk id="19" creationId="{FC1D01FC-AE9C-4495-B0E8-2A1F0E960460}"/>
          </ac:cxnSpMkLst>
        </pc:cxnChg>
      </pc:sldChg>
      <pc:sldChg chg="del">
        <pc:chgData name="Yoel Kortick" userId="167978f5-7f40-4909-85d5-d4149554ad4e" providerId="ADAL" clId="{B57F8CD6-6211-4EF0-9956-BEC5B7021E76}" dt="2024-01-08T09:42:16.303" v="868" actId="47"/>
        <pc:sldMkLst>
          <pc:docMk/>
          <pc:sldMk cId="130197306" sldId="2003"/>
        </pc:sldMkLst>
      </pc:sldChg>
      <pc:sldChg chg="del">
        <pc:chgData name="Yoel Kortick" userId="167978f5-7f40-4909-85d5-d4149554ad4e" providerId="ADAL" clId="{B57F8CD6-6211-4EF0-9956-BEC5B7021E76}" dt="2024-01-08T09:42:16.303" v="868" actId="47"/>
        <pc:sldMkLst>
          <pc:docMk/>
          <pc:sldMk cId="841814455" sldId="2004"/>
        </pc:sldMkLst>
      </pc:sldChg>
      <pc:sldChg chg="del">
        <pc:chgData name="Yoel Kortick" userId="167978f5-7f40-4909-85d5-d4149554ad4e" providerId="ADAL" clId="{B57F8CD6-6211-4EF0-9956-BEC5B7021E76}" dt="2024-01-08T09:42:16.303" v="868" actId="47"/>
        <pc:sldMkLst>
          <pc:docMk/>
          <pc:sldMk cId="1343478844" sldId="2005"/>
        </pc:sldMkLst>
      </pc:sldChg>
      <pc:sldChg chg="del">
        <pc:chgData name="Yoel Kortick" userId="167978f5-7f40-4909-85d5-d4149554ad4e" providerId="ADAL" clId="{B57F8CD6-6211-4EF0-9956-BEC5B7021E76}" dt="2024-01-08T09:42:16.303" v="868" actId="47"/>
        <pc:sldMkLst>
          <pc:docMk/>
          <pc:sldMk cId="2340199546" sldId="2006"/>
        </pc:sldMkLst>
      </pc:sldChg>
      <pc:sldChg chg="del">
        <pc:chgData name="Yoel Kortick" userId="167978f5-7f40-4909-85d5-d4149554ad4e" providerId="ADAL" clId="{B57F8CD6-6211-4EF0-9956-BEC5B7021E76}" dt="2024-01-08T09:42:16.303" v="868" actId="47"/>
        <pc:sldMkLst>
          <pc:docMk/>
          <pc:sldMk cId="3471335470" sldId="2007"/>
        </pc:sldMkLst>
      </pc:sldChg>
      <pc:sldChg chg="del">
        <pc:chgData name="Yoel Kortick" userId="167978f5-7f40-4909-85d5-d4149554ad4e" providerId="ADAL" clId="{B57F8CD6-6211-4EF0-9956-BEC5B7021E76}" dt="2024-01-08T09:42:16.303" v="868" actId="47"/>
        <pc:sldMkLst>
          <pc:docMk/>
          <pc:sldMk cId="4253246006" sldId="2008"/>
        </pc:sldMkLst>
      </pc:sldChg>
      <pc:sldChg chg="del">
        <pc:chgData name="Yoel Kortick" userId="167978f5-7f40-4909-85d5-d4149554ad4e" providerId="ADAL" clId="{B57F8CD6-6211-4EF0-9956-BEC5B7021E76}" dt="2024-01-08T07:50:20.537" v="39" actId="47"/>
        <pc:sldMkLst>
          <pc:docMk/>
          <pc:sldMk cId="421026720" sldId="2009"/>
        </pc:sldMkLst>
      </pc:sldChg>
      <pc:sldChg chg="del">
        <pc:chgData name="Yoel Kortick" userId="167978f5-7f40-4909-85d5-d4149554ad4e" providerId="ADAL" clId="{B57F8CD6-6211-4EF0-9956-BEC5B7021E76}" dt="2024-01-08T09:42:16.303" v="868" actId="47"/>
        <pc:sldMkLst>
          <pc:docMk/>
          <pc:sldMk cId="1354717881" sldId="2010"/>
        </pc:sldMkLst>
      </pc:sldChg>
      <pc:sldChg chg="del">
        <pc:chgData name="Yoel Kortick" userId="167978f5-7f40-4909-85d5-d4149554ad4e" providerId="ADAL" clId="{B57F8CD6-6211-4EF0-9956-BEC5B7021E76}" dt="2024-01-08T09:42:16.303" v="868" actId="47"/>
        <pc:sldMkLst>
          <pc:docMk/>
          <pc:sldMk cId="2281969264" sldId="2011"/>
        </pc:sldMkLst>
      </pc:sldChg>
      <pc:sldChg chg="del">
        <pc:chgData name="Yoel Kortick" userId="167978f5-7f40-4909-85d5-d4149554ad4e" providerId="ADAL" clId="{B57F8CD6-6211-4EF0-9956-BEC5B7021E76}" dt="2024-01-08T07:50:19.216" v="38" actId="47"/>
        <pc:sldMkLst>
          <pc:docMk/>
          <pc:sldMk cId="1576774115" sldId="2059"/>
        </pc:sldMkLst>
      </pc:sldChg>
      <pc:sldChg chg="del">
        <pc:chgData name="Yoel Kortick" userId="167978f5-7f40-4909-85d5-d4149554ad4e" providerId="ADAL" clId="{B57F8CD6-6211-4EF0-9956-BEC5B7021E76}" dt="2024-01-08T07:50:22.344" v="40" actId="47"/>
        <pc:sldMkLst>
          <pc:docMk/>
          <pc:sldMk cId="1975630912" sldId="2060"/>
        </pc:sldMkLst>
      </pc:sldChg>
      <pc:sldChg chg="addSp delSp modSp mod">
        <pc:chgData name="Yoel Kortick" userId="167978f5-7f40-4909-85d5-d4149554ad4e" providerId="ADAL" clId="{B57F8CD6-6211-4EF0-9956-BEC5B7021E76}" dt="2024-01-08T08:19:50.477" v="76" actId="1037"/>
        <pc:sldMkLst>
          <pc:docMk/>
          <pc:sldMk cId="1552220131" sldId="2061"/>
        </pc:sldMkLst>
        <pc:spChg chg="mod">
          <ac:chgData name="Yoel Kortick" userId="167978f5-7f40-4909-85d5-d4149554ad4e" providerId="ADAL" clId="{B57F8CD6-6211-4EF0-9956-BEC5B7021E76}" dt="2024-01-08T07:50:34.500" v="41"/>
          <ac:spMkLst>
            <pc:docMk/>
            <pc:sldMk cId="1552220131" sldId="2061"/>
            <ac:spMk id="3" creationId="{4FC18B40-6547-41EC-8A0E-1C8F40E0A42F}"/>
          </ac:spMkLst>
        </pc:spChg>
        <pc:spChg chg="del">
          <ac:chgData name="Yoel Kortick" userId="167978f5-7f40-4909-85d5-d4149554ad4e" providerId="ADAL" clId="{B57F8CD6-6211-4EF0-9956-BEC5B7021E76}" dt="2024-01-08T07:54:35.665" v="58" actId="478"/>
          <ac:spMkLst>
            <pc:docMk/>
            <pc:sldMk cId="1552220131" sldId="2061"/>
            <ac:spMk id="4" creationId="{2490F34D-A7E2-4EA9-8B1A-78371A1F1CD1}"/>
          </ac:spMkLst>
        </pc:spChg>
        <pc:spChg chg="add del mod">
          <ac:chgData name="Yoel Kortick" userId="167978f5-7f40-4909-85d5-d4149554ad4e" providerId="ADAL" clId="{B57F8CD6-6211-4EF0-9956-BEC5B7021E76}" dt="2024-01-08T07:54:36.483" v="59" actId="478"/>
          <ac:spMkLst>
            <pc:docMk/>
            <pc:sldMk cId="1552220131" sldId="2061"/>
            <ac:spMk id="5" creationId="{BB308603-BB02-BAC0-2EB7-2ACDA2F89EF4}"/>
          </ac:spMkLst>
        </pc:spChg>
        <pc:spChg chg="add mod">
          <ac:chgData name="Yoel Kortick" userId="167978f5-7f40-4909-85d5-d4149554ad4e" providerId="ADAL" clId="{B57F8CD6-6211-4EF0-9956-BEC5B7021E76}" dt="2024-01-08T08:19:50.477" v="76" actId="1037"/>
          <ac:spMkLst>
            <pc:docMk/>
            <pc:sldMk cId="1552220131" sldId="2061"/>
            <ac:spMk id="8" creationId="{8FB6332B-B36C-C96B-D1BD-7B2DB1877070}"/>
          </ac:spMkLst>
        </pc:spChg>
        <pc:spChg chg="add mod">
          <ac:chgData name="Yoel Kortick" userId="167978f5-7f40-4909-85d5-d4149554ad4e" providerId="ADAL" clId="{B57F8CD6-6211-4EF0-9956-BEC5B7021E76}" dt="2024-01-08T08:19:50.477" v="76" actId="1037"/>
          <ac:spMkLst>
            <pc:docMk/>
            <pc:sldMk cId="1552220131" sldId="2061"/>
            <ac:spMk id="9" creationId="{6D3EBDF6-DE76-2F9E-81B4-1A70BF6C4DCA}"/>
          </ac:spMkLst>
        </pc:spChg>
        <pc:picChg chg="add mod">
          <ac:chgData name="Yoel Kortick" userId="167978f5-7f40-4909-85d5-d4149554ad4e" providerId="ADAL" clId="{B57F8CD6-6211-4EF0-9956-BEC5B7021E76}" dt="2024-01-08T08:18:41.432" v="62" actId="208"/>
          <ac:picMkLst>
            <pc:docMk/>
            <pc:sldMk cId="1552220131" sldId="2061"/>
            <ac:picMk id="7" creationId="{89BB5004-4B10-B44E-100A-5EDBCEEA7172}"/>
          </ac:picMkLst>
        </pc:picChg>
      </pc:sldChg>
      <pc:sldChg chg="modSp del">
        <pc:chgData name="Yoel Kortick" userId="167978f5-7f40-4909-85d5-d4149554ad4e" providerId="ADAL" clId="{B57F8CD6-6211-4EF0-9956-BEC5B7021E76}" dt="2024-01-08T07:54:29.866" v="55" actId="47"/>
        <pc:sldMkLst>
          <pc:docMk/>
          <pc:sldMk cId="3789052842" sldId="2062"/>
        </pc:sldMkLst>
        <pc:spChg chg="mod">
          <ac:chgData name="Yoel Kortick" userId="167978f5-7f40-4909-85d5-d4149554ad4e" providerId="ADAL" clId="{B57F8CD6-6211-4EF0-9956-BEC5B7021E76}" dt="2024-01-08T07:50:34.500" v="41"/>
          <ac:spMkLst>
            <pc:docMk/>
            <pc:sldMk cId="3789052842" sldId="2062"/>
            <ac:spMk id="3" creationId="{4FC18B40-6547-41EC-8A0E-1C8F40E0A42F}"/>
          </ac:spMkLst>
        </pc:spChg>
      </pc:sldChg>
      <pc:sldChg chg="modSp del">
        <pc:chgData name="Yoel Kortick" userId="167978f5-7f40-4909-85d5-d4149554ad4e" providerId="ADAL" clId="{B57F8CD6-6211-4EF0-9956-BEC5B7021E76}" dt="2024-01-08T07:54:30.337" v="56" actId="47"/>
        <pc:sldMkLst>
          <pc:docMk/>
          <pc:sldMk cId="1056965158" sldId="2063"/>
        </pc:sldMkLst>
        <pc:spChg chg="mod">
          <ac:chgData name="Yoel Kortick" userId="167978f5-7f40-4909-85d5-d4149554ad4e" providerId="ADAL" clId="{B57F8CD6-6211-4EF0-9956-BEC5B7021E76}" dt="2024-01-08T07:50:34.500" v="41"/>
          <ac:spMkLst>
            <pc:docMk/>
            <pc:sldMk cId="1056965158" sldId="2063"/>
            <ac:spMk id="3" creationId="{4FC18B40-6547-41EC-8A0E-1C8F40E0A42F}"/>
          </ac:spMkLst>
        </pc:spChg>
      </pc:sldChg>
      <pc:sldChg chg="modSp del">
        <pc:chgData name="Yoel Kortick" userId="167978f5-7f40-4909-85d5-d4149554ad4e" providerId="ADAL" clId="{B57F8CD6-6211-4EF0-9956-BEC5B7021E76}" dt="2024-01-08T07:54:30.806" v="57" actId="47"/>
        <pc:sldMkLst>
          <pc:docMk/>
          <pc:sldMk cId="3894620045" sldId="2064"/>
        </pc:sldMkLst>
        <pc:spChg chg="mod">
          <ac:chgData name="Yoel Kortick" userId="167978f5-7f40-4909-85d5-d4149554ad4e" providerId="ADAL" clId="{B57F8CD6-6211-4EF0-9956-BEC5B7021E76}" dt="2024-01-08T07:50:34.500" v="41"/>
          <ac:spMkLst>
            <pc:docMk/>
            <pc:sldMk cId="3894620045" sldId="2064"/>
            <ac:spMk id="3" creationId="{4FC18B40-6547-41EC-8A0E-1C8F40E0A42F}"/>
          </ac:spMkLst>
        </pc:spChg>
      </pc:sldChg>
      <pc:sldChg chg="addSp delSp modSp mod">
        <pc:chgData name="Yoel Kortick" userId="167978f5-7f40-4909-85d5-d4149554ad4e" providerId="ADAL" clId="{B57F8CD6-6211-4EF0-9956-BEC5B7021E76}" dt="2024-01-08T09:44:28.939" v="927" actId="14100"/>
        <pc:sldMkLst>
          <pc:docMk/>
          <pc:sldMk cId="575754316" sldId="2065"/>
        </pc:sldMkLst>
        <pc:spChg chg="mod">
          <ac:chgData name="Yoel Kortick" userId="167978f5-7f40-4909-85d5-d4149554ad4e" providerId="ADAL" clId="{B57F8CD6-6211-4EF0-9956-BEC5B7021E76}" dt="2024-01-08T08:20:21.075" v="77"/>
          <ac:spMkLst>
            <pc:docMk/>
            <pc:sldMk cId="575754316" sldId="2065"/>
            <ac:spMk id="3" creationId="{4FC18B40-6547-41EC-8A0E-1C8F40E0A42F}"/>
          </ac:spMkLst>
        </pc:spChg>
        <pc:spChg chg="del">
          <ac:chgData name="Yoel Kortick" userId="167978f5-7f40-4909-85d5-d4149554ad4e" providerId="ADAL" clId="{B57F8CD6-6211-4EF0-9956-BEC5B7021E76}" dt="2024-01-08T08:49:02.719" v="179" actId="478"/>
          <ac:spMkLst>
            <pc:docMk/>
            <pc:sldMk cId="575754316" sldId="2065"/>
            <ac:spMk id="4" creationId="{2490F34D-A7E2-4EA9-8B1A-78371A1F1CD1}"/>
          </ac:spMkLst>
        </pc:spChg>
        <pc:spChg chg="add del mod">
          <ac:chgData name="Yoel Kortick" userId="167978f5-7f40-4909-85d5-d4149554ad4e" providerId="ADAL" clId="{B57F8CD6-6211-4EF0-9956-BEC5B7021E76}" dt="2024-01-08T08:49:03.645" v="180" actId="478"/>
          <ac:spMkLst>
            <pc:docMk/>
            <pc:sldMk cId="575754316" sldId="2065"/>
            <ac:spMk id="8" creationId="{158DD3C4-69B7-B6A0-BEF2-3BF2C9AE2864}"/>
          </ac:spMkLst>
        </pc:spChg>
        <pc:spChg chg="add mod">
          <ac:chgData name="Yoel Kortick" userId="167978f5-7f40-4909-85d5-d4149554ad4e" providerId="ADAL" clId="{B57F8CD6-6211-4EF0-9956-BEC5B7021E76}" dt="2024-01-08T08:49:30.042" v="191" actId="14100"/>
          <ac:spMkLst>
            <pc:docMk/>
            <pc:sldMk cId="575754316" sldId="2065"/>
            <ac:spMk id="9" creationId="{0CAE2D1D-9A8D-35EC-F65E-A5B486BE4BFD}"/>
          </ac:spMkLst>
        </pc:spChg>
        <pc:spChg chg="del">
          <ac:chgData name="Yoel Kortick" userId="167978f5-7f40-4909-85d5-d4149554ad4e" providerId="ADAL" clId="{B57F8CD6-6211-4EF0-9956-BEC5B7021E76}" dt="2024-01-08T08:49:07.968" v="183" actId="478"/>
          <ac:spMkLst>
            <pc:docMk/>
            <pc:sldMk cId="575754316" sldId="2065"/>
            <ac:spMk id="10" creationId="{6636D1CB-A192-D450-0379-FF4CB46B5330}"/>
          </ac:spMkLst>
        </pc:spChg>
        <pc:spChg chg="add mod">
          <ac:chgData name="Yoel Kortick" userId="167978f5-7f40-4909-85d5-d4149554ad4e" providerId="ADAL" clId="{B57F8CD6-6211-4EF0-9956-BEC5B7021E76}" dt="2024-01-08T08:49:33.672" v="193" actId="14100"/>
          <ac:spMkLst>
            <pc:docMk/>
            <pc:sldMk cId="575754316" sldId="2065"/>
            <ac:spMk id="12" creationId="{35577EB3-CB68-69F5-62C0-27E5CE4B9363}"/>
          </ac:spMkLst>
        </pc:spChg>
        <pc:spChg chg="add mod">
          <ac:chgData name="Yoel Kortick" userId="167978f5-7f40-4909-85d5-d4149554ad4e" providerId="ADAL" clId="{B57F8CD6-6211-4EF0-9956-BEC5B7021E76}" dt="2024-01-08T08:49:35.970" v="194" actId="14100"/>
          <ac:spMkLst>
            <pc:docMk/>
            <pc:sldMk cId="575754316" sldId="2065"/>
            <ac:spMk id="13" creationId="{48482D99-2476-FF89-B3B1-3F1639B4FDF3}"/>
          </ac:spMkLst>
        </pc:spChg>
        <pc:spChg chg="add mod">
          <ac:chgData name="Yoel Kortick" userId="167978f5-7f40-4909-85d5-d4149554ad4e" providerId="ADAL" clId="{B57F8CD6-6211-4EF0-9956-BEC5B7021E76}" dt="2024-01-08T08:49:40.653" v="199" actId="1035"/>
          <ac:spMkLst>
            <pc:docMk/>
            <pc:sldMk cId="575754316" sldId="2065"/>
            <ac:spMk id="14" creationId="{3A03DE34-AC2A-57EE-DDCB-94286D348524}"/>
          </ac:spMkLst>
        </pc:spChg>
        <pc:spChg chg="add mod">
          <ac:chgData name="Yoel Kortick" userId="167978f5-7f40-4909-85d5-d4149554ad4e" providerId="ADAL" clId="{B57F8CD6-6211-4EF0-9956-BEC5B7021E76}" dt="2024-01-08T09:44:28.939" v="927" actId="14100"/>
          <ac:spMkLst>
            <pc:docMk/>
            <pc:sldMk cId="575754316" sldId="2065"/>
            <ac:spMk id="27" creationId="{99004132-658F-3EA9-FCE3-6E17C33E19A7}"/>
          </ac:spMkLst>
        </pc:spChg>
        <pc:picChg chg="del">
          <ac:chgData name="Yoel Kortick" userId="167978f5-7f40-4909-85d5-d4149554ad4e" providerId="ADAL" clId="{B57F8CD6-6211-4EF0-9956-BEC5B7021E76}" dt="2024-01-08T08:48:33.186" v="177" actId="478"/>
          <ac:picMkLst>
            <pc:docMk/>
            <pc:sldMk cId="575754316" sldId="2065"/>
            <ac:picMk id="5" creationId="{8BA4C7D7-5205-8898-4F55-6263D4D70C23}"/>
          </ac:picMkLst>
        </pc:picChg>
        <pc:picChg chg="add del mod">
          <ac:chgData name="Yoel Kortick" userId="167978f5-7f40-4909-85d5-d4149554ad4e" providerId="ADAL" clId="{B57F8CD6-6211-4EF0-9956-BEC5B7021E76}" dt="2024-01-08T08:49:17.633" v="187" actId="1076"/>
          <ac:picMkLst>
            <pc:docMk/>
            <pc:sldMk cId="575754316" sldId="2065"/>
            <ac:picMk id="6" creationId="{2B52C0D8-EBCE-91C3-94FC-1325FA59577D}"/>
          </ac:picMkLst>
        </pc:picChg>
        <pc:cxnChg chg="add mod">
          <ac:chgData name="Yoel Kortick" userId="167978f5-7f40-4909-85d5-d4149554ad4e" providerId="ADAL" clId="{B57F8CD6-6211-4EF0-9956-BEC5B7021E76}" dt="2024-01-08T08:49:30.042" v="191" actId="14100"/>
          <ac:cxnSpMkLst>
            <pc:docMk/>
            <pc:sldMk cId="575754316" sldId="2065"/>
            <ac:cxnSpMk id="11" creationId="{1B404D5A-DD1A-5750-5F06-9249770C9A90}"/>
          </ac:cxnSpMkLst>
        </pc:cxnChg>
        <pc:cxnChg chg="add mod">
          <ac:chgData name="Yoel Kortick" userId="167978f5-7f40-4909-85d5-d4149554ad4e" providerId="ADAL" clId="{B57F8CD6-6211-4EF0-9956-BEC5B7021E76}" dt="2024-01-08T08:49:48.768" v="201" actId="14100"/>
          <ac:cxnSpMkLst>
            <pc:docMk/>
            <pc:sldMk cId="575754316" sldId="2065"/>
            <ac:cxnSpMk id="15" creationId="{B8304011-ECCC-D5C5-8F53-EF9BA0C6D334}"/>
          </ac:cxnSpMkLst>
        </pc:cxnChg>
        <pc:cxnChg chg="add mod">
          <ac:chgData name="Yoel Kortick" userId="167978f5-7f40-4909-85d5-d4149554ad4e" providerId="ADAL" clId="{B57F8CD6-6211-4EF0-9956-BEC5B7021E76}" dt="2024-01-08T08:49:26.391" v="190" actId="14100"/>
          <ac:cxnSpMkLst>
            <pc:docMk/>
            <pc:sldMk cId="575754316" sldId="2065"/>
            <ac:cxnSpMk id="16" creationId="{558BF79D-6B2A-BC5C-368F-300512B7DE93}"/>
          </ac:cxnSpMkLst>
        </pc:cxnChg>
        <pc:cxnChg chg="add mod">
          <ac:chgData name="Yoel Kortick" userId="167978f5-7f40-4909-85d5-d4149554ad4e" providerId="ADAL" clId="{B57F8CD6-6211-4EF0-9956-BEC5B7021E76}" dt="2024-01-08T08:49:45.064" v="200" actId="14100"/>
          <ac:cxnSpMkLst>
            <pc:docMk/>
            <pc:sldMk cId="575754316" sldId="2065"/>
            <ac:cxnSpMk id="17" creationId="{E5943EA1-2C30-735E-F21D-81431E056629}"/>
          </ac:cxnSpMkLst>
        </pc:cxnChg>
        <pc:cxnChg chg="add mod">
          <ac:chgData name="Yoel Kortick" userId="167978f5-7f40-4909-85d5-d4149554ad4e" providerId="ADAL" clId="{B57F8CD6-6211-4EF0-9956-BEC5B7021E76}" dt="2024-01-08T09:44:28.939" v="927" actId="14100"/>
          <ac:cxnSpMkLst>
            <pc:docMk/>
            <pc:sldMk cId="575754316" sldId="2065"/>
            <ac:cxnSpMk id="28" creationId="{D2F87F92-84CB-2C6A-0FD6-A240FC8A1685}"/>
          </ac:cxnSpMkLst>
        </pc:cxnChg>
      </pc:sldChg>
      <pc:sldChg chg="modSp del">
        <pc:chgData name="Yoel Kortick" userId="167978f5-7f40-4909-85d5-d4149554ad4e" providerId="ADAL" clId="{B57F8CD6-6211-4EF0-9956-BEC5B7021E76}" dt="2024-01-08T08:52:27.104" v="202" actId="47"/>
        <pc:sldMkLst>
          <pc:docMk/>
          <pc:sldMk cId="3866412570" sldId="2066"/>
        </pc:sldMkLst>
        <pc:spChg chg="mod">
          <ac:chgData name="Yoel Kortick" userId="167978f5-7f40-4909-85d5-d4149554ad4e" providerId="ADAL" clId="{B57F8CD6-6211-4EF0-9956-BEC5B7021E76}" dt="2024-01-08T08:20:21.075" v="77"/>
          <ac:spMkLst>
            <pc:docMk/>
            <pc:sldMk cId="3866412570" sldId="2066"/>
            <ac:spMk id="3" creationId="{4FC18B40-6547-41EC-8A0E-1C8F40E0A42F}"/>
          </ac:spMkLst>
        </pc:spChg>
      </pc:sldChg>
      <pc:sldChg chg="addSp delSp modSp mod">
        <pc:chgData name="Yoel Kortick" userId="167978f5-7f40-4909-85d5-d4149554ad4e" providerId="ADAL" clId="{B57F8CD6-6211-4EF0-9956-BEC5B7021E76}" dt="2024-01-08T08:53:04.915" v="208" actId="208"/>
        <pc:sldMkLst>
          <pc:docMk/>
          <pc:sldMk cId="3758707630" sldId="2067"/>
        </pc:sldMkLst>
        <pc:spChg chg="mod">
          <ac:chgData name="Yoel Kortick" userId="167978f5-7f40-4909-85d5-d4149554ad4e" providerId="ADAL" clId="{B57F8CD6-6211-4EF0-9956-BEC5B7021E76}" dt="2024-01-08T08:20:21.075" v="77"/>
          <ac:spMkLst>
            <pc:docMk/>
            <pc:sldMk cId="3758707630" sldId="2067"/>
            <ac:spMk id="3" creationId="{4FC18B40-6547-41EC-8A0E-1C8F40E0A42F}"/>
          </ac:spMkLst>
        </pc:spChg>
        <pc:spChg chg="mod">
          <ac:chgData name="Yoel Kortick" userId="167978f5-7f40-4909-85d5-d4149554ad4e" providerId="ADAL" clId="{B57F8CD6-6211-4EF0-9956-BEC5B7021E76}" dt="2024-01-08T08:52:31.350" v="205"/>
          <ac:spMkLst>
            <pc:docMk/>
            <pc:sldMk cId="3758707630" sldId="2067"/>
            <ac:spMk id="4" creationId="{2490F34D-A7E2-4EA9-8B1A-78371A1F1CD1}"/>
          </ac:spMkLst>
        </pc:spChg>
        <pc:spChg chg="del">
          <ac:chgData name="Yoel Kortick" userId="167978f5-7f40-4909-85d5-d4149554ad4e" providerId="ADAL" clId="{B57F8CD6-6211-4EF0-9956-BEC5B7021E76}" dt="2024-01-08T08:52:29.693" v="204" actId="478"/>
          <ac:spMkLst>
            <pc:docMk/>
            <pc:sldMk cId="3758707630" sldId="2067"/>
            <ac:spMk id="6" creationId="{11D161B3-6B1B-7C44-5FCA-A1EC5271C132}"/>
          </ac:spMkLst>
        </pc:spChg>
        <pc:spChg chg="add">
          <ac:chgData name="Yoel Kortick" userId="167978f5-7f40-4909-85d5-d4149554ad4e" providerId="ADAL" clId="{B57F8CD6-6211-4EF0-9956-BEC5B7021E76}" dt="2024-01-08T08:53:02.730" v="207" actId="11529"/>
          <ac:spMkLst>
            <pc:docMk/>
            <pc:sldMk cId="3758707630" sldId="2067"/>
            <ac:spMk id="8" creationId="{B7CEAED2-4058-A12F-81BF-AFB7DA208AB0}"/>
          </ac:spMkLst>
        </pc:spChg>
        <pc:picChg chg="del">
          <ac:chgData name="Yoel Kortick" userId="167978f5-7f40-4909-85d5-d4149554ad4e" providerId="ADAL" clId="{B57F8CD6-6211-4EF0-9956-BEC5B7021E76}" dt="2024-01-08T08:52:28.398" v="203" actId="478"/>
          <ac:picMkLst>
            <pc:docMk/>
            <pc:sldMk cId="3758707630" sldId="2067"/>
            <ac:picMk id="5" creationId="{3A000F7B-7FFB-EE90-D52B-5E60BCB74326}"/>
          </ac:picMkLst>
        </pc:picChg>
        <pc:picChg chg="add mod">
          <ac:chgData name="Yoel Kortick" userId="167978f5-7f40-4909-85d5-d4149554ad4e" providerId="ADAL" clId="{B57F8CD6-6211-4EF0-9956-BEC5B7021E76}" dt="2024-01-08T08:53:04.915" v="208" actId="208"/>
          <ac:picMkLst>
            <pc:docMk/>
            <pc:sldMk cId="3758707630" sldId="2067"/>
            <ac:picMk id="7" creationId="{BEF9E9F1-0C22-2407-0E1B-11A658B12668}"/>
          </ac:picMkLst>
        </pc:picChg>
      </pc:sldChg>
      <pc:sldChg chg="addSp delSp modSp mod">
        <pc:chgData name="Yoel Kortick" userId="167978f5-7f40-4909-85d5-d4149554ad4e" providerId="ADAL" clId="{B57F8CD6-6211-4EF0-9956-BEC5B7021E76}" dt="2024-01-08T08:58:28.194" v="223" actId="208"/>
        <pc:sldMkLst>
          <pc:docMk/>
          <pc:sldMk cId="4018330709" sldId="2068"/>
        </pc:sldMkLst>
        <pc:spChg chg="mod">
          <ac:chgData name="Yoel Kortick" userId="167978f5-7f40-4909-85d5-d4149554ad4e" providerId="ADAL" clId="{B57F8CD6-6211-4EF0-9956-BEC5B7021E76}" dt="2024-01-08T08:20:21.075" v="77"/>
          <ac:spMkLst>
            <pc:docMk/>
            <pc:sldMk cId="4018330709" sldId="2068"/>
            <ac:spMk id="3" creationId="{4FC18B40-6547-41EC-8A0E-1C8F40E0A42F}"/>
          </ac:spMkLst>
        </pc:spChg>
        <pc:spChg chg="del">
          <ac:chgData name="Yoel Kortick" userId="167978f5-7f40-4909-85d5-d4149554ad4e" providerId="ADAL" clId="{B57F8CD6-6211-4EF0-9956-BEC5B7021E76}" dt="2024-01-08T08:57:00.981" v="210" actId="478"/>
          <ac:spMkLst>
            <pc:docMk/>
            <pc:sldMk cId="4018330709" sldId="2068"/>
            <ac:spMk id="4" creationId="{2490F34D-A7E2-4EA9-8B1A-78371A1F1CD1}"/>
          </ac:spMkLst>
        </pc:spChg>
        <pc:spChg chg="add del mod">
          <ac:chgData name="Yoel Kortick" userId="167978f5-7f40-4909-85d5-d4149554ad4e" providerId="ADAL" clId="{B57F8CD6-6211-4EF0-9956-BEC5B7021E76}" dt="2024-01-08T08:57:01.751" v="211" actId="478"/>
          <ac:spMkLst>
            <pc:docMk/>
            <pc:sldMk cId="4018330709" sldId="2068"/>
            <ac:spMk id="5" creationId="{99A6C976-DE8A-F29D-F174-2013B864B611}"/>
          </ac:spMkLst>
        </pc:spChg>
        <pc:spChg chg="add mod">
          <ac:chgData name="Yoel Kortick" userId="167978f5-7f40-4909-85d5-d4149554ad4e" providerId="ADAL" clId="{B57F8CD6-6211-4EF0-9956-BEC5B7021E76}" dt="2024-01-08T08:57:02.860" v="212"/>
          <ac:spMkLst>
            <pc:docMk/>
            <pc:sldMk cId="4018330709" sldId="2068"/>
            <ac:spMk id="6" creationId="{02A449F4-0ADB-F3EF-958A-9E63BFE5AC41}"/>
          </ac:spMkLst>
        </pc:spChg>
        <pc:spChg chg="add mod">
          <ac:chgData name="Yoel Kortick" userId="167978f5-7f40-4909-85d5-d4149554ad4e" providerId="ADAL" clId="{B57F8CD6-6211-4EF0-9956-BEC5B7021E76}" dt="2024-01-08T08:57:02.860" v="212"/>
          <ac:spMkLst>
            <pc:docMk/>
            <pc:sldMk cId="4018330709" sldId="2068"/>
            <ac:spMk id="9" creationId="{D2F0519B-EC8C-3CDC-CD82-3CA571F218A3}"/>
          </ac:spMkLst>
        </pc:spChg>
        <pc:spChg chg="del">
          <ac:chgData name="Yoel Kortick" userId="167978f5-7f40-4909-85d5-d4149554ad4e" providerId="ADAL" clId="{B57F8CD6-6211-4EF0-9956-BEC5B7021E76}" dt="2024-01-08T08:57:47.752" v="213" actId="478"/>
          <ac:spMkLst>
            <pc:docMk/>
            <pc:sldMk cId="4018330709" sldId="2068"/>
            <ac:spMk id="10" creationId="{6636D1CB-A192-D450-0379-FF4CB46B5330}"/>
          </ac:spMkLst>
        </pc:spChg>
        <pc:spChg chg="add mod">
          <ac:chgData name="Yoel Kortick" userId="167978f5-7f40-4909-85d5-d4149554ad4e" providerId="ADAL" clId="{B57F8CD6-6211-4EF0-9956-BEC5B7021E76}" dt="2024-01-08T08:57:02.860" v="212"/>
          <ac:spMkLst>
            <pc:docMk/>
            <pc:sldMk cId="4018330709" sldId="2068"/>
            <ac:spMk id="11" creationId="{EFC356B2-4A8E-2855-4724-1A452FFF5271}"/>
          </ac:spMkLst>
        </pc:spChg>
        <pc:spChg chg="add mod">
          <ac:chgData name="Yoel Kortick" userId="167978f5-7f40-4909-85d5-d4149554ad4e" providerId="ADAL" clId="{B57F8CD6-6211-4EF0-9956-BEC5B7021E76}" dt="2024-01-08T08:57:02.860" v="212"/>
          <ac:spMkLst>
            <pc:docMk/>
            <pc:sldMk cId="4018330709" sldId="2068"/>
            <ac:spMk id="12" creationId="{220535F0-3F93-4AEA-9757-7594DA789192}"/>
          </ac:spMkLst>
        </pc:spChg>
        <pc:picChg chg="del">
          <ac:chgData name="Yoel Kortick" userId="167978f5-7f40-4909-85d5-d4149554ad4e" providerId="ADAL" clId="{B57F8CD6-6211-4EF0-9956-BEC5B7021E76}" dt="2024-01-08T08:56:58.974" v="209" actId="478"/>
          <ac:picMkLst>
            <pc:docMk/>
            <pc:sldMk cId="4018330709" sldId="2068"/>
            <ac:picMk id="7" creationId="{3D20CADB-0990-9A9A-E398-F858F89A575E}"/>
          </ac:picMkLst>
        </pc:picChg>
        <pc:picChg chg="add mod ord">
          <ac:chgData name="Yoel Kortick" userId="167978f5-7f40-4909-85d5-d4149554ad4e" providerId="ADAL" clId="{B57F8CD6-6211-4EF0-9956-BEC5B7021E76}" dt="2024-01-08T08:58:28.194" v="223" actId="208"/>
          <ac:picMkLst>
            <pc:docMk/>
            <pc:sldMk cId="4018330709" sldId="2068"/>
            <ac:picMk id="17" creationId="{AFD236D3-9BA9-E853-87B0-0A28D926242C}"/>
          </ac:picMkLst>
        </pc:picChg>
        <pc:cxnChg chg="add mod">
          <ac:chgData name="Yoel Kortick" userId="167978f5-7f40-4909-85d5-d4149554ad4e" providerId="ADAL" clId="{B57F8CD6-6211-4EF0-9956-BEC5B7021E76}" dt="2024-01-08T08:58:03.981" v="221" actId="14100"/>
          <ac:cxnSpMkLst>
            <pc:docMk/>
            <pc:sldMk cId="4018330709" sldId="2068"/>
            <ac:cxnSpMk id="8" creationId="{D2D6F76B-9D47-14D1-6B4D-3ED736FC13FF}"/>
          </ac:cxnSpMkLst>
        </pc:cxnChg>
        <pc:cxnChg chg="add mod">
          <ac:chgData name="Yoel Kortick" userId="167978f5-7f40-4909-85d5-d4149554ad4e" providerId="ADAL" clId="{B57F8CD6-6211-4EF0-9956-BEC5B7021E76}" dt="2024-01-08T08:58:01.854" v="220" actId="14100"/>
          <ac:cxnSpMkLst>
            <pc:docMk/>
            <pc:sldMk cId="4018330709" sldId="2068"/>
            <ac:cxnSpMk id="13" creationId="{82E88B51-D25F-E325-DC94-D32312F4FDB7}"/>
          </ac:cxnSpMkLst>
        </pc:cxnChg>
        <pc:cxnChg chg="add mod">
          <ac:chgData name="Yoel Kortick" userId="167978f5-7f40-4909-85d5-d4149554ad4e" providerId="ADAL" clId="{B57F8CD6-6211-4EF0-9956-BEC5B7021E76}" dt="2024-01-08T08:57:59.464" v="219" actId="14100"/>
          <ac:cxnSpMkLst>
            <pc:docMk/>
            <pc:sldMk cId="4018330709" sldId="2068"/>
            <ac:cxnSpMk id="14" creationId="{DA45FF60-5138-9F63-C37D-3C0DF4A8F04D}"/>
          </ac:cxnSpMkLst>
        </pc:cxnChg>
        <pc:cxnChg chg="add mod">
          <ac:chgData name="Yoel Kortick" userId="167978f5-7f40-4909-85d5-d4149554ad4e" providerId="ADAL" clId="{B57F8CD6-6211-4EF0-9956-BEC5B7021E76}" dt="2024-01-08T08:57:57.643" v="218" actId="14100"/>
          <ac:cxnSpMkLst>
            <pc:docMk/>
            <pc:sldMk cId="4018330709" sldId="2068"/>
            <ac:cxnSpMk id="15" creationId="{4851FB4B-F24A-9D24-33B7-842243B76303}"/>
          </ac:cxnSpMkLst>
        </pc:cxnChg>
      </pc:sldChg>
      <pc:sldChg chg="addSp delSp modSp mod">
        <pc:chgData name="Yoel Kortick" userId="167978f5-7f40-4909-85d5-d4149554ad4e" providerId="ADAL" clId="{B57F8CD6-6211-4EF0-9956-BEC5B7021E76}" dt="2024-01-08T08:58:58.447" v="230" actId="208"/>
        <pc:sldMkLst>
          <pc:docMk/>
          <pc:sldMk cId="553369375" sldId="2069"/>
        </pc:sldMkLst>
        <pc:spChg chg="del">
          <ac:chgData name="Yoel Kortick" userId="167978f5-7f40-4909-85d5-d4149554ad4e" providerId="ADAL" clId="{B57F8CD6-6211-4EF0-9956-BEC5B7021E76}" dt="2024-01-08T08:58:36.159" v="226" actId="478"/>
          <ac:spMkLst>
            <pc:docMk/>
            <pc:sldMk cId="553369375" sldId="2069"/>
            <ac:spMk id="2" creationId="{3D4AF8BD-1442-4618-6610-06F5B8E44175}"/>
          </ac:spMkLst>
        </pc:spChg>
        <pc:spChg chg="mod">
          <ac:chgData name="Yoel Kortick" userId="167978f5-7f40-4909-85d5-d4149554ad4e" providerId="ADAL" clId="{B57F8CD6-6211-4EF0-9956-BEC5B7021E76}" dt="2024-01-08T08:20:21.075" v="77"/>
          <ac:spMkLst>
            <pc:docMk/>
            <pc:sldMk cId="553369375" sldId="2069"/>
            <ac:spMk id="3" creationId="{4FC18B40-6547-41EC-8A0E-1C8F40E0A42F}"/>
          </ac:spMkLst>
        </pc:spChg>
        <pc:spChg chg="mod">
          <ac:chgData name="Yoel Kortick" userId="167978f5-7f40-4909-85d5-d4149554ad4e" providerId="ADAL" clId="{B57F8CD6-6211-4EF0-9956-BEC5B7021E76}" dt="2024-01-08T08:58:38.594" v="228"/>
          <ac:spMkLst>
            <pc:docMk/>
            <pc:sldMk cId="553369375" sldId="2069"/>
            <ac:spMk id="4" creationId="{2490F34D-A7E2-4EA9-8B1A-78371A1F1CD1}"/>
          </ac:spMkLst>
        </pc:spChg>
        <pc:spChg chg="del">
          <ac:chgData name="Yoel Kortick" userId="167978f5-7f40-4909-85d5-d4149554ad4e" providerId="ADAL" clId="{B57F8CD6-6211-4EF0-9956-BEC5B7021E76}" dt="2024-01-08T08:58:37.059" v="227" actId="478"/>
          <ac:spMkLst>
            <pc:docMk/>
            <pc:sldMk cId="553369375" sldId="2069"/>
            <ac:spMk id="7" creationId="{3593285D-90C0-0E29-FD44-164100EDE382}"/>
          </ac:spMkLst>
        </pc:spChg>
        <pc:picChg chg="add mod">
          <ac:chgData name="Yoel Kortick" userId="167978f5-7f40-4909-85d5-d4149554ad4e" providerId="ADAL" clId="{B57F8CD6-6211-4EF0-9956-BEC5B7021E76}" dt="2024-01-08T08:58:58.447" v="230" actId="208"/>
          <ac:picMkLst>
            <pc:docMk/>
            <pc:sldMk cId="553369375" sldId="2069"/>
            <ac:picMk id="6" creationId="{296AE564-4004-CD43-54D2-8B1FAEE7A9ED}"/>
          </ac:picMkLst>
        </pc:picChg>
        <pc:picChg chg="del">
          <ac:chgData name="Yoel Kortick" userId="167978f5-7f40-4909-85d5-d4149554ad4e" providerId="ADAL" clId="{B57F8CD6-6211-4EF0-9956-BEC5B7021E76}" dt="2024-01-08T08:58:34.625" v="224" actId="478"/>
          <ac:picMkLst>
            <pc:docMk/>
            <pc:sldMk cId="553369375" sldId="2069"/>
            <ac:picMk id="11" creationId="{F5856607-E09B-1FA8-7DA9-AC0E49E1F17C}"/>
          </ac:picMkLst>
        </pc:picChg>
        <pc:cxnChg chg="del">
          <ac:chgData name="Yoel Kortick" userId="167978f5-7f40-4909-85d5-d4149554ad4e" providerId="ADAL" clId="{B57F8CD6-6211-4EF0-9956-BEC5B7021E76}" dt="2024-01-08T08:58:35.467" v="225" actId="478"/>
          <ac:cxnSpMkLst>
            <pc:docMk/>
            <pc:sldMk cId="553369375" sldId="2069"/>
            <ac:cxnSpMk id="10" creationId="{6866F0E2-E8C0-6573-00E9-492E95CA73DB}"/>
          </ac:cxnSpMkLst>
        </pc:cxnChg>
      </pc:sldChg>
      <pc:sldChg chg="delSp modSp mod">
        <pc:chgData name="Yoel Kortick" userId="167978f5-7f40-4909-85d5-d4149554ad4e" providerId="ADAL" clId="{B57F8CD6-6211-4EF0-9956-BEC5B7021E76}" dt="2024-01-08T09:44:45.376" v="929" actId="255"/>
        <pc:sldMkLst>
          <pc:docMk/>
          <pc:sldMk cId="3407511560" sldId="2070"/>
        </pc:sldMkLst>
        <pc:spChg chg="mod">
          <ac:chgData name="Yoel Kortick" userId="167978f5-7f40-4909-85d5-d4149554ad4e" providerId="ADAL" clId="{B57F8CD6-6211-4EF0-9956-BEC5B7021E76}" dt="2024-01-08T08:20:21.075" v="77"/>
          <ac:spMkLst>
            <pc:docMk/>
            <pc:sldMk cId="3407511560" sldId="2070"/>
            <ac:spMk id="3" creationId="{4FC18B40-6547-41EC-8A0E-1C8F40E0A42F}"/>
          </ac:spMkLst>
        </pc:spChg>
        <pc:spChg chg="mod">
          <ac:chgData name="Yoel Kortick" userId="167978f5-7f40-4909-85d5-d4149554ad4e" providerId="ADAL" clId="{B57F8CD6-6211-4EF0-9956-BEC5B7021E76}" dt="2024-01-08T09:44:45.376" v="929" actId="255"/>
          <ac:spMkLst>
            <pc:docMk/>
            <pc:sldMk cId="3407511560" sldId="2070"/>
            <ac:spMk id="4" creationId="{2490F34D-A7E2-4EA9-8B1A-78371A1F1CD1}"/>
          </ac:spMkLst>
        </pc:spChg>
        <pc:picChg chg="del">
          <ac:chgData name="Yoel Kortick" userId="167978f5-7f40-4909-85d5-d4149554ad4e" providerId="ADAL" clId="{B57F8CD6-6211-4EF0-9956-BEC5B7021E76}" dt="2024-01-08T08:59:22.968" v="231" actId="478"/>
          <ac:picMkLst>
            <pc:docMk/>
            <pc:sldMk cId="3407511560" sldId="2070"/>
            <ac:picMk id="7" creationId="{49513464-EFA1-A6EF-115E-95D880EB12A9}"/>
          </ac:picMkLst>
        </pc:picChg>
        <pc:cxnChg chg="del">
          <ac:chgData name="Yoel Kortick" userId="167978f5-7f40-4909-85d5-d4149554ad4e" providerId="ADAL" clId="{B57F8CD6-6211-4EF0-9956-BEC5B7021E76}" dt="2024-01-08T08:59:23.838" v="232" actId="478"/>
          <ac:cxnSpMkLst>
            <pc:docMk/>
            <pc:sldMk cId="3407511560" sldId="2070"/>
            <ac:cxnSpMk id="13" creationId="{0C3B1D19-4A57-D71B-E563-4D8626F045AC}"/>
          </ac:cxnSpMkLst>
        </pc:cxnChg>
      </pc:sldChg>
      <pc:sldChg chg="addSp delSp modSp mod">
        <pc:chgData name="Yoel Kortick" userId="167978f5-7f40-4909-85d5-d4149554ad4e" providerId="ADAL" clId="{B57F8CD6-6211-4EF0-9956-BEC5B7021E76}" dt="2024-01-08T09:44:56.814" v="931" actId="20577"/>
        <pc:sldMkLst>
          <pc:docMk/>
          <pc:sldMk cId="1276955741" sldId="2071"/>
        </pc:sldMkLst>
        <pc:spChg chg="del">
          <ac:chgData name="Yoel Kortick" userId="167978f5-7f40-4909-85d5-d4149554ad4e" providerId="ADAL" clId="{B57F8CD6-6211-4EF0-9956-BEC5B7021E76}" dt="2024-01-08T09:01:32.542" v="239" actId="478"/>
          <ac:spMkLst>
            <pc:docMk/>
            <pc:sldMk cId="1276955741" sldId="2071"/>
            <ac:spMk id="2" creationId="{232BA0A9-32CC-84E9-CAD6-BB0353D5E7A0}"/>
          </ac:spMkLst>
        </pc:spChg>
        <pc:spChg chg="mod">
          <ac:chgData name="Yoel Kortick" userId="167978f5-7f40-4909-85d5-d4149554ad4e" providerId="ADAL" clId="{B57F8CD6-6211-4EF0-9956-BEC5B7021E76}" dt="2024-01-08T08:20:21.075" v="77"/>
          <ac:spMkLst>
            <pc:docMk/>
            <pc:sldMk cId="1276955741" sldId="2071"/>
            <ac:spMk id="3" creationId="{4FC18B40-6547-41EC-8A0E-1C8F40E0A42F}"/>
          </ac:spMkLst>
        </pc:spChg>
        <pc:spChg chg="mod">
          <ac:chgData name="Yoel Kortick" userId="167978f5-7f40-4909-85d5-d4149554ad4e" providerId="ADAL" clId="{B57F8CD6-6211-4EF0-9956-BEC5B7021E76}" dt="2024-01-08T09:01:27.497" v="237"/>
          <ac:spMkLst>
            <pc:docMk/>
            <pc:sldMk cId="1276955741" sldId="2071"/>
            <ac:spMk id="4" creationId="{2490F34D-A7E2-4EA9-8B1A-78371A1F1CD1}"/>
          </ac:spMkLst>
        </pc:spChg>
        <pc:spChg chg="add mod">
          <ac:chgData name="Yoel Kortick" userId="167978f5-7f40-4909-85d5-d4149554ad4e" providerId="ADAL" clId="{B57F8CD6-6211-4EF0-9956-BEC5B7021E76}" dt="2024-01-08T09:44:56.814" v="931" actId="20577"/>
          <ac:spMkLst>
            <pc:docMk/>
            <pc:sldMk cId="1276955741" sldId="2071"/>
            <ac:spMk id="7" creationId="{B314F925-15F5-2C71-52B4-D6BC8C804E11}"/>
          </ac:spMkLst>
        </pc:spChg>
        <pc:spChg chg="add mod">
          <ac:chgData name="Yoel Kortick" userId="167978f5-7f40-4909-85d5-d4149554ad4e" providerId="ADAL" clId="{B57F8CD6-6211-4EF0-9956-BEC5B7021E76}" dt="2024-01-08T09:01:48.592" v="243"/>
          <ac:spMkLst>
            <pc:docMk/>
            <pc:sldMk cId="1276955741" sldId="2071"/>
            <ac:spMk id="11" creationId="{7385399B-F9C4-A104-2874-1408E454AFF3}"/>
          </ac:spMkLst>
        </pc:spChg>
        <pc:spChg chg="add mod">
          <ac:chgData name="Yoel Kortick" userId="167978f5-7f40-4909-85d5-d4149554ad4e" providerId="ADAL" clId="{B57F8CD6-6211-4EF0-9956-BEC5B7021E76}" dt="2024-01-08T09:16:18.262" v="335" actId="6549"/>
          <ac:spMkLst>
            <pc:docMk/>
            <pc:sldMk cId="1276955741" sldId="2071"/>
            <ac:spMk id="18" creationId="{2965227C-44BA-941A-A43B-EF365A8C6685}"/>
          </ac:spMkLst>
        </pc:spChg>
        <pc:picChg chg="del">
          <ac:chgData name="Yoel Kortick" userId="167978f5-7f40-4909-85d5-d4149554ad4e" providerId="ADAL" clId="{B57F8CD6-6211-4EF0-9956-BEC5B7021E76}" dt="2024-01-08T09:01:30.912" v="238" actId="478"/>
          <ac:picMkLst>
            <pc:docMk/>
            <pc:sldMk cId="1276955741" sldId="2071"/>
            <ac:picMk id="5" creationId="{C03DC06F-04F8-D955-E1FD-0BB4A943EF0C}"/>
          </ac:picMkLst>
        </pc:picChg>
        <pc:picChg chg="add mod ord">
          <ac:chgData name="Yoel Kortick" userId="167978f5-7f40-4909-85d5-d4149554ad4e" providerId="ADAL" clId="{B57F8CD6-6211-4EF0-9956-BEC5B7021E76}" dt="2024-01-08T09:15:45.105" v="280" actId="208"/>
          <ac:picMkLst>
            <pc:docMk/>
            <pc:sldMk cId="1276955741" sldId="2071"/>
            <ac:picMk id="14" creationId="{36652544-B459-0CBB-0F86-9A560B66D636}"/>
          </ac:picMkLst>
        </pc:picChg>
        <pc:cxnChg chg="del">
          <ac:chgData name="Yoel Kortick" userId="167978f5-7f40-4909-85d5-d4149554ad4e" providerId="ADAL" clId="{B57F8CD6-6211-4EF0-9956-BEC5B7021E76}" dt="2024-01-08T09:01:34.307" v="241" actId="478"/>
          <ac:cxnSpMkLst>
            <pc:docMk/>
            <pc:sldMk cId="1276955741" sldId="2071"/>
            <ac:cxnSpMk id="6" creationId="{9A380865-BA22-FA28-E4BF-CFA927B90DC5}"/>
          </ac:cxnSpMkLst>
        </pc:cxnChg>
        <pc:cxnChg chg="del">
          <ac:chgData name="Yoel Kortick" userId="167978f5-7f40-4909-85d5-d4149554ad4e" providerId="ADAL" clId="{B57F8CD6-6211-4EF0-9956-BEC5B7021E76}" dt="2024-01-08T09:01:33.429" v="240" actId="478"/>
          <ac:cxnSpMkLst>
            <pc:docMk/>
            <pc:sldMk cId="1276955741" sldId="2071"/>
            <ac:cxnSpMk id="8" creationId="{7DA2FB76-3BA2-579A-2A6E-D15F41A3E66D}"/>
          </ac:cxnSpMkLst>
        </pc:cxnChg>
        <pc:cxnChg chg="add mod">
          <ac:chgData name="Yoel Kortick" userId="167978f5-7f40-4909-85d5-d4149554ad4e" providerId="ADAL" clId="{B57F8CD6-6211-4EF0-9956-BEC5B7021E76}" dt="2024-01-08T09:01:48.592" v="243"/>
          <ac:cxnSpMkLst>
            <pc:docMk/>
            <pc:sldMk cId="1276955741" sldId="2071"/>
            <ac:cxnSpMk id="9" creationId="{E4C084F1-FB3A-E593-08E7-E631E7DB78F0}"/>
          </ac:cxnSpMkLst>
        </pc:cxnChg>
        <pc:cxnChg chg="add mod">
          <ac:chgData name="Yoel Kortick" userId="167978f5-7f40-4909-85d5-d4149554ad4e" providerId="ADAL" clId="{B57F8CD6-6211-4EF0-9956-BEC5B7021E76}" dt="2024-01-08T09:15:43.307" v="279" actId="1076"/>
          <ac:cxnSpMkLst>
            <pc:docMk/>
            <pc:sldMk cId="1276955741" sldId="2071"/>
            <ac:cxnSpMk id="10" creationId="{ACAEF7A1-9FA1-8A24-925D-01A664A257BB}"/>
          </ac:cxnSpMkLst>
        </pc:cxnChg>
        <pc:cxnChg chg="del">
          <ac:chgData name="Yoel Kortick" userId="167978f5-7f40-4909-85d5-d4149554ad4e" providerId="ADAL" clId="{B57F8CD6-6211-4EF0-9956-BEC5B7021E76}" dt="2024-01-08T09:01:35.368" v="242" actId="478"/>
          <ac:cxnSpMkLst>
            <pc:docMk/>
            <pc:sldMk cId="1276955741" sldId="2071"/>
            <ac:cxnSpMk id="13" creationId="{0C3B1D19-4A57-D71B-E563-4D8626F045AC}"/>
          </ac:cxnSpMkLst>
        </pc:cxnChg>
        <pc:cxnChg chg="add mod">
          <ac:chgData name="Yoel Kortick" userId="167978f5-7f40-4909-85d5-d4149554ad4e" providerId="ADAL" clId="{B57F8CD6-6211-4EF0-9956-BEC5B7021E76}" dt="2024-01-08T09:16:00.579" v="284" actId="14100"/>
          <ac:cxnSpMkLst>
            <pc:docMk/>
            <pc:sldMk cId="1276955741" sldId="2071"/>
            <ac:cxnSpMk id="15" creationId="{30C6D859-DC1C-99B9-8B51-B1776CAC7AD6}"/>
          </ac:cxnSpMkLst>
        </pc:cxnChg>
      </pc:sldChg>
      <pc:sldChg chg="modSp del mod">
        <pc:chgData name="Yoel Kortick" userId="167978f5-7f40-4909-85d5-d4149554ad4e" providerId="ADAL" clId="{B57F8CD6-6211-4EF0-9956-BEC5B7021E76}" dt="2024-01-08T09:42:16.303" v="868" actId="47"/>
        <pc:sldMkLst>
          <pc:docMk/>
          <pc:sldMk cId="1948393169" sldId="2072"/>
        </pc:sldMkLst>
        <pc:spChg chg="mod">
          <ac:chgData name="Yoel Kortick" userId="167978f5-7f40-4909-85d5-d4149554ad4e" providerId="ADAL" clId="{B57F8CD6-6211-4EF0-9956-BEC5B7021E76}" dt="2024-01-08T09:24:08.478" v="394"/>
          <ac:spMkLst>
            <pc:docMk/>
            <pc:sldMk cId="1948393169" sldId="2072"/>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1244136330" sldId="2073"/>
        </pc:sldMkLst>
        <pc:spChg chg="mod">
          <ac:chgData name="Yoel Kortick" userId="167978f5-7f40-4909-85d5-d4149554ad4e" providerId="ADAL" clId="{B57F8CD6-6211-4EF0-9956-BEC5B7021E76}" dt="2024-01-08T09:24:08.478" v="394"/>
          <ac:spMkLst>
            <pc:docMk/>
            <pc:sldMk cId="1244136330" sldId="2073"/>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3254742492" sldId="2074"/>
        </pc:sldMkLst>
        <pc:spChg chg="mod">
          <ac:chgData name="Yoel Kortick" userId="167978f5-7f40-4909-85d5-d4149554ad4e" providerId="ADAL" clId="{B57F8CD6-6211-4EF0-9956-BEC5B7021E76}" dt="2024-01-08T09:24:08.478" v="394"/>
          <ac:spMkLst>
            <pc:docMk/>
            <pc:sldMk cId="3254742492" sldId="2074"/>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1036408129" sldId="2075"/>
        </pc:sldMkLst>
        <pc:spChg chg="mod">
          <ac:chgData name="Yoel Kortick" userId="167978f5-7f40-4909-85d5-d4149554ad4e" providerId="ADAL" clId="{B57F8CD6-6211-4EF0-9956-BEC5B7021E76}" dt="2024-01-08T09:24:08.478" v="394"/>
          <ac:spMkLst>
            <pc:docMk/>
            <pc:sldMk cId="1036408129" sldId="2075"/>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1622034759" sldId="2076"/>
        </pc:sldMkLst>
        <pc:spChg chg="mod">
          <ac:chgData name="Yoel Kortick" userId="167978f5-7f40-4909-85d5-d4149554ad4e" providerId="ADAL" clId="{B57F8CD6-6211-4EF0-9956-BEC5B7021E76}" dt="2024-01-08T09:24:08.478" v="394"/>
          <ac:spMkLst>
            <pc:docMk/>
            <pc:sldMk cId="1622034759" sldId="2076"/>
            <ac:spMk id="3" creationId="{4FC18B40-6547-41EC-8A0E-1C8F40E0A42F}"/>
          </ac:spMkLst>
        </pc:spChg>
      </pc:sldChg>
      <pc:sldChg chg="del">
        <pc:chgData name="Yoel Kortick" userId="167978f5-7f40-4909-85d5-d4149554ad4e" providerId="ADAL" clId="{B57F8CD6-6211-4EF0-9956-BEC5B7021E76}" dt="2024-01-08T09:42:16.303" v="868" actId="47"/>
        <pc:sldMkLst>
          <pc:docMk/>
          <pc:sldMk cId="804512580" sldId="2077"/>
        </pc:sldMkLst>
      </pc:sldChg>
      <pc:sldChg chg="del">
        <pc:chgData name="Yoel Kortick" userId="167978f5-7f40-4909-85d5-d4149554ad4e" providerId="ADAL" clId="{B57F8CD6-6211-4EF0-9956-BEC5B7021E76}" dt="2024-01-08T09:42:16.303" v="868" actId="47"/>
        <pc:sldMkLst>
          <pc:docMk/>
          <pc:sldMk cId="1435979130" sldId="2078"/>
        </pc:sldMkLst>
      </pc:sldChg>
      <pc:sldChg chg="del">
        <pc:chgData name="Yoel Kortick" userId="167978f5-7f40-4909-85d5-d4149554ad4e" providerId="ADAL" clId="{B57F8CD6-6211-4EF0-9956-BEC5B7021E76}" dt="2024-01-08T09:42:16.303" v="868" actId="47"/>
        <pc:sldMkLst>
          <pc:docMk/>
          <pc:sldMk cId="3719853805" sldId="2079"/>
        </pc:sldMkLst>
      </pc:sldChg>
      <pc:sldChg chg="del">
        <pc:chgData name="Yoel Kortick" userId="167978f5-7f40-4909-85d5-d4149554ad4e" providerId="ADAL" clId="{B57F8CD6-6211-4EF0-9956-BEC5B7021E76}" dt="2024-01-08T09:42:16.303" v="868" actId="47"/>
        <pc:sldMkLst>
          <pc:docMk/>
          <pc:sldMk cId="3850478938" sldId="2080"/>
        </pc:sldMkLst>
      </pc:sldChg>
      <pc:sldChg chg="del">
        <pc:chgData name="Yoel Kortick" userId="167978f5-7f40-4909-85d5-d4149554ad4e" providerId="ADAL" clId="{B57F8CD6-6211-4EF0-9956-BEC5B7021E76}" dt="2024-01-08T09:42:16.303" v="868" actId="47"/>
        <pc:sldMkLst>
          <pc:docMk/>
          <pc:sldMk cId="2981781672" sldId="2081"/>
        </pc:sldMkLst>
      </pc:sldChg>
      <pc:sldChg chg="del">
        <pc:chgData name="Yoel Kortick" userId="167978f5-7f40-4909-85d5-d4149554ad4e" providerId="ADAL" clId="{B57F8CD6-6211-4EF0-9956-BEC5B7021E76}" dt="2024-01-08T09:42:16.303" v="868" actId="47"/>
        <pc:sldMkLst>
          <pc:docMk/>
          <pc:sldMk cId="2077187421" sldId="2082"/>
        </pc:sldMkLst>
      </pc:sldChg>
      <pc:sldChg chg="del">
        <pc:chgData name="Yoel Kortick" userId="167978f5-7f40-4909-85d5-d4149554ad4e" providerId="ADAL" clId="{B57F8CD6-6211-4EF0-9956-BEC5B7021E76}" dt="2024-01-08T09:42:16.303" v="868" actId="47"/>
        <pc:sldMkLst>
          <pc:docMk/>
          <pc:sldMk cId="4110807980" sldId="2083"/>
        </pc:sldMkLst>
      </pc:sldChg>
      <pc:sldChg chg="del">
        <pc:chgData name="Yoel Kortick" userId="167978f5-7f40-4909-85d5-d4149554ad4e" providerId="ADAL" clId="{B57F8CD6-6211-4EF0-9956-BEC5B7021E76}" dt="2024-01-08T09:42:16.303" v="868" actId="47"/>
        <pc:sldMkLst>
          <pc:docMk/>
          <pc:sldMk cId="2149653344" sldId="2084"/>
        </pc:sldMkLst>
      </pc:sldChg>
      <pc:sldChg chg="del">
        <pc:chgData name="Yoel Kortick" userId="167978f5-7f40-4909-85d5-d4149554ad4e" providerId="ADAL" clId="{B57F8CD6-6211-4EF0-9956-BEC5B7021E76}" dt="2024-01-08T09:42:16.303" v="868" actId="47"/>
        <pc:sldMkLst>
          <pc:docMk/>
          <pc:sldMk cId="2509125860" sldId="2085"/>
        </pc:sldMkLst>
      </pc:sldChg>
      <pc:sldChg chg="del">
        <pc:chgData name="Yoel Kortick" userId="167978f5-7f40-4909-85d5-d4149554ad4e" providerId="ADAL" clId="{B57F8CD6-6211-4EF0-9956-BEC5B7021E76}" dt="2024-01-08T09:42:16.303" v="868" actId="47"/>
        <pc:sldMkLst>
          <pc:docMk/>
          <pc:sldMk cId="2080693812" sldId="2087"/>
        </pc:sldMkLst>
      </pc:sldChg>
      <pc:sldChg chg="del">
        <pc:chgData name="Yoel Kortick" userId="167978f5-7f40-4909-85d5-d4149554ad4e" providerId="ADAL" clId="{B57F8CD6-6211-4EF0-9956-BEC5B7021E76}" dt="2024-01-08T09:42:16.303" v="868" actId="47"/>
        <pc:sldMkLst>
          <pc:docMk/>
          <pc:sldMk cId="155353832" sldId="2088"/>
        </pc:sldMkLst>
      </pc:sldChg>
      <pc:sldChg chg="del">
        <pc:chgData name="Yoel Kortick" userId="167978f5-7f40-4909-85d5-d4149554ad4e" providerId="ADAL" clId="{B57F8CD6-6211-4EF0-9956-BEC5B7021E76}" dt="2024-01-08T09:42:16.303" v="868" actId="47"/>
        <pc:sldMkLst>
          <pc:docMk/>
          <pc:sldMk cId="3336179988" sldId="2089"/>
        </pc:sldMkLst>
      </pc:sldChg>
      <pc:sldChg chg="del">
        <pc:chgData name="Yoel Kortick" userId="167978f5-7f40-4909-85d5-d4149554ad4e" providerId="ADAL" clId="{B57F8CD6-6211-4EF0-9956-BEC5B7021E76}" dt="2024-01-08T09:42:16.303" v="868" actId="47"/>
        <pc:sldMkLst>
          <pc:docMk/>
          <pc:sldMk cId="3489711929" sldId="2090"/>
        </pc:sldMkLst>
      </pc:sldChg>
      <pc:sldChg chg="del">
        <pc:chgData name="Yoel Kortick" userId="167978f5-7f40-4909-85d5-d4149554ad4e" providerId="ADAL" clId="{B57F8CD6-6211-4EF0-9956-BEC5B7021E76}" dt="2024-01-08T09:42:16.303" v="868" actId="47"/>
        <pc:sldMkLst>
          <pc:docMk/>
          <pc:sldMk cId="3317938502" sldId="2091"/>
        </pc:sldMkLst>
      </pc:sldChg>
      <pc:sldChg chg="del">
        <pc:chgData name="Yoel Kortick" userId="167978f5-7f40-4909-85d5-d4149554ad4e" providerId="ADAL" clId="{B57F8CD6-6211-4EF0-9956-BEC5B7021E76}" dt="2024-01-08T09:42:16.303" v="868" actId="47"/>
        <pc:sldMkLst>
          <pc:docMk/>
          <pc:sldMk cId="1624540354" sldId="2092"/>
        </pc:sldMkLst>
      </pc:sldChg>
      <pc:sldChg chg="del">
        <pc:chgData name="Yoel Kortick" userId="167978f5-7f40-4909-85d5-d4149554ad4e" providerId="ADAL" clId="{B57F8CD6-6211-4EF0-9956-BEC5B7021E76}" dt="2024-01-08T09:42:16.303" v="868" actId="47"/>
        <pc:sldMkLst>
          <pc:docMk/>
          <pc:sldMk cId="3182911485" sldId="2093"/>
        </pc:sldMkLst>
      </pc:sldChg>
      <pc:sldChg chg="del">
        <pc:chgData name="Yoel Kortick" userId="167978f5-7f40-4909-85d5-d4149554ad4e" providerId="ADAL" clId="{B57F8CD6-6211-4EF0-9956-BEC5B7021E76}" dt="2024-01-08T09:42:16.303" v="868" actId="47"/>
        <pc:sldMkLst>
          <pc:docMk/>
          <pc:sldMk cId="575746005" sldId="2094"/>
        </pc:sldMkLst>
      </pc:sldChg>
      <pc:sldChg chg="addSp delSp modSp add mod">
        <pc:chgData name="Yoel Kortick" userId="167978f5-7f40-4909-85d5-d4149554ad4e" providerId="ADAL" clId="{B57F8CD6-6211-4EF0-9956-BEC5B7021E76}" dt="2024-01-08T09:04:44.846" v="259" actId="14100"/>
        <pc:sldMkLst>
          <pc:docMk/>
          <pc:sldMk cId="3192449288" sldId="2095"/>
        </pc:sldMkLst>
        <pc:spChg chg="mod">
          <ac:chgData name="Yoel Kortick" userId="167978f5-7f40-4909-85d5-d4149554ad4e" providerId="ADAL" clId="{B57F8CD6-6211-4EF0-9956-BEC5B7021E76}" dt="2024-01-08T08:36:15.864" v="139" actId="27636"/>
          <ac:spMkLst>
            <pc:docMk/>
            <pc:sldMk cId="3192449288" sldId="2095"/>
            <ac:spMk id="4" creationId="{2490F34D-A7E2-4EA9-8B1A-78371A1F1CD1}"/>
          </ac:spMkLst>
        </pc:spChg>
        <pc:spChg chg="add mod">
          <ac:chgData name="Yoel Kortick" userId="167978f5-7f40-4909-85d5-d4149554ad4e" providerId="ADAL" clId="{B57F8CD6-6211-4EF0-9956-BEC5B7021E76}" dt="2024-01-08T08:38:07.329" v="148" actId="1076"/>
          <ac:spMkLst>
            <pc:docMk/>
            <pc:sldMk cId="3192449288" sldId="2095"/>
            <ac:spMk id="6" creationId="{CF6D163F-B0AA-1C59-1CC8-E8F00B3ED221}"/>
          </ac:spMkLst>
        </pc:spChg>
        <pc:spChg chg="del">
          <ac:chgData name="Yoel Kortick" userId="167978f5-7f40-4909-85d5-d4149554ad4e" providerId="ADAL" clId="{B57F8CD6-6211-4EF0-9956-BEC5B7021E76}" dt="2024-01-08T08:36:11.028" v="137" actId="478"/>
          <ac:spMkLst>
            <pc:docMk/>
            <pc:sldMk cId="3192449288" sldId="2095"/>
            <ac:spMk id="9" creationId="{EBF5E1DD-EDF7-373B-8647-C4B58A842E00}"/>
          </ac:spMkLst>
        </pc:spChg>
        <pc:spChg chg="del">
          <ac:chgData name="Yoel Kortick" userId="167978f5-7f40-4909-85d5-d4149554ad4e" providerId="ADAL" clId="{B57F8CD6-6211-4EF0-9956-BEC5B7021E76}" dt="2024-01-08T08:36:09.182" v="135" actId="478"/>
          <ac:spMkLst>
            <pc:docMk/>
            <pc:sldMk cId="3192449288" sldId="2095"/>
            <ac:spMk id="12" creationId="{245757A5-9CEB-091E-29BC-1A16FEFD6F78}"/>
          </ac:spMkLst>
        </pc:spChg>
        <pc:spChg chg="add mod">
          <ac:chgData name="Yoel Kortick" userId="167978f5-7f40-4909-85d5-d4149554ad4e" providerId="ADAL" clId="{B57F8CD6-6211-4EF0-9956-BEC5B7021E76}" dt="2024-01-08T09:04:35.776" v="257" actId="1035"/>
          <ac:spMkLst>
            <pc:docMk/>
            <pc:sldMk cId="3192449288" sldId="2095"/>
            <ac:spMk id="16" creationId="{1AB9C46F-B4CE-82A9-B22E-9881645EF4E1}"/>
          </ac:spMkLst>
        </pc:spChg>
        <pc:picChg chg="add del mod">
          <ac:chgData name="Yoel Kortick" userId="167978f5-7f40-4909-85d5-d4149554ad4e" providerId="ADAL" clId="{B57F8CD6-6211-4EF0-9956-BEC5B7021E76}" dt="2024-01-08T09:04:14.309" v="244" actId="478"/>
          <ac:picMkLst>
            <pc:docMk/>
            <pc:sldMk cId="3192449288" sldId="2095"/>
            <ac:picMk id="5" creationId="{3F737624-EEAB-5A75-C190-7BBDBEC3F870}"/>
          </ac:picMkLst>
        </pc:picChg>
        <pc:picChg chg="add mod ord">
          <ac:chgData name="Yoel Kortick" userId="167978f5-7f40-4909-85d5-d4149554ad4e" providerId="ADAL" clId="{B57F8CD6-6211-4EF0-9956-BEC5B7021E76}" dt="2024-01-08T09:04:39.014" v="258" actId="208"/>
          <ac:picMkLst>
            <pc:docMk/>
            <pc:sldMk cId="3192449288" sldId="2095"/>
            <ac:picMk id="14" creationId="{2577C694-AF8D-06C6-AD1D-C60D8538100D}"/>
          </ac:picMkLst>
        </pc:picChg>
        <pc:picChg chg="del">
          <ac:chgData name="Yoel Kortick" userId="167978f5-7f40-4909-85d5-d4149554ad4e" providerId="ADAL" clId="{B57F8CD6-6211-4EF0-9956-BEC5B7021E76}" dt="2024-01-08T08:36:07.743" v="134" actId="478"/>
          <ac:picMkLst>
            <pc:docMk/>
            <pc:sldMk cId="3192449288" sldId="2095"/>
            <ac:picMk id="15" creationId="{2DE7F9F8-2852-647A-F06E-BCCDAC8330D1}"/>
          </ac:picMkLst>
        </pc:picChg>
        <pc:cxnChg chg="add mod">
          <ac:chgData name="Yoel Kortick" userId="167978f5-7f40-4909-85d5-d4149554ad4e" providerId="ADAL" clId="{B57F8CD6-6211-4EF0-9956-BEC5B7021E76}" dt="2024-01-08T09:04:44.846" v="259" actId="14100"/>
          <ac:cxnSpMkLst>
            <pc:docMk/>
            <pc:sldMk cId="3192449288" sldId="2095"/>
            <ac:cxnSpMk id="7" creationId="{5F0FA20D-9E74-4E48-99DA-85D2FF838988}"/>
          </ac:cxnSpMkLst>
        </pc:cxnChg>
        <pc:cxnChg chg="del">
          <ac:chgData name="Yoel Kortick" userId="167978f5-7f40-4909-85d5-d4149554ad4e" providerId="ADAL" clId="{B57F8CD6-6211-4EF0-9956-BEC5B7021E76}" dt="2024-01-08T08:37:48.723" v="146" actId="478"/>
          <ac:cxnSpMkLst>
            <pc:docMk/>
            <pc:sldMk cId="3192449288" sldId="2095"/>
            <ac:cxnSpMk id="11" creationId="{EC23AF05-B849-0315-ED8D-621B07058871}"/>
          </ac:cxnSpMkLst>
        </pc:cxnChg>
        <pc:cxnChg chg="del">
          <ac:chgData name="Yoel Kortick" userId="167978f5-7f40-4909-85d5-d4149554ad4e" providerId="ADAL" clId="{B57F8CD6-6211-4EF0-9956-BEC5B7021E76}" dt="2024-01-08T08:36:10.176" v="136" actId="478"/>
          <ac:cxnSpMkLst>
            <pc:docMk/>
            <pc:sldMk cId="3192449288" sldId="2095"/>
            <ac:cxnSpMk id="13" creationId="{85A9950D-3FEF-BC54-6399-CDCED7D07923}"/>
          </ac:cxnSpMkLst>
        </pc:cxnChg>
        <pc:cxnChg chg="del">
          <ac:chgData name="Yoel Kortick" userId="167978f5-7f40-4909-85d5-d4149554ad4e" providerId="ADAL" clId="{B57F8CD6-6211-4EF0-9956-BEC5B7021E76}" dt="2024-01-08T08:37:47.955" v="145" actId="478"/>
          <ac:cxnSpMkLst>
            <pc:docMk/>
            <pc:sldMk cId="3192449288" sldId="2095"/>
            <ac:cxnSpMk id="17" creationId="{998ADFB2-1AF5-D17D-2BDD-2AD219CBA068}"/>
          </ac:cxnSpMkLst>
        </pc:cxnChg>
      </pc:sldChg>
      <pc:sldChg chg="addSp delSp modSp add mod">
        <pc:chgData name="Yoel Kortick" userId="167978f5-7f40-4909-85d5-d4149554ad4e" providerId="ADAL" clId="{B57F8CD6-6211-4EF0-9956-BEC5B7021E76}" dt="2024-01-08T09:21:08.033" v="365" actId="1076"/>
        <pc:sldMkLst>
          <pc:docMk/>
          <pc:sldMk cId="321810292" sldId="2096"/>
        </pc:sldMkLst>
        <pc:spChg chg="mod">
          <ac:chgData name="Yoel Kortick" userId="167978f5-7f40-4909-85d5-d4149554ad4e" providerId="ADAL" clId="{B57F8CD6-6211-4EF0-9956-BEC5B7021E76}" dt="2024-01-08T08:39:20.901" v="152" actId="20577"/>
          <ac:spMkLst>
            <pc:docMk/>
            <pc:sldMk cId="321810292" sldId="2096"/>
            <ac:spMk id="4" creationId="{2490F34D-A7E2-4EA9-8B1A-78371A1F1CD1}"/>
          </ac:spMkLst>
        </pc:spChg>
        <pc:spChg chg="mod">
          <ac:chgData name="Yoel Kortick" userId="167978f5-7f40-4909-85d5-d4149554ad4e" providerId="ADAL" clId="{B57F8CD6-6211-4EF0-9956-BEC5B7021E76}" dt="2024-01-08T09:07:24.847" v="275" actId="1076"/>
          <ac:spMkLst>
            <pc:docMk/>
            <pc:sldMk cId="321810292" sldId="2096"/>
            <ac:spMk id="6" creationId="{CF6D163F-B0AA-1C59-1CC8-E8F00B3ED221}"/>
          </ac:spMkLst>
        </pc:spChg>
        <pc:picChg chg="del">
          <ac:chgData name="Yoel Kortick" userId="167978f5-7f40-4909-85d5-d4149554ad4e" providerId="ADAL" clId="{B57F8CD6-6211-4EF0-9956-BEC5B7021E76}" dt="2024-01-08T08:39:22.499" v="153" actId="478"/>
          <ac:picMkLst>
            <pc:docMk/>
            <pc:sldMk cId="321810292" sldId="2096"/>
            <ac:picMk id="5" creationId="{3F737624-EEAB-5A75-C190-7BBDBEC3F870}"/>
          </ac:picMkLst>
        </pc:picChg>
        <pc:picChg chg="add del mod ord">
          <ac:chgData name="Yoel Kortick" userId="167978f5-7f40-4909-85d5-d4149554ad4e" providerId="ADAL" clId="{B57F8CD6-6211-4EF0-9956-BEC5B7021E76}" dt="2024-01-08T09:05:17.101" v="260" actId="478"/>
          <ac:picMkLst>
            <pc:docMk/>
            <pc:sldMk cId="321810292" sldId="2096"/>
            <ac:picMk id="8" creationId="{D5870CD2-9469-C926-51A3-E2FCD1F83171}"/>
          </ac:picMkLst>
        </pc:picChg>
        <pc:picChg chg="add del mod ord">
          <ac:chgData name="Yoel Kortick" userId="167978f5-7f40-4909-85d5-d4149554ad4e" providerId="ADAL" clId="{B57F8CD6-6211-4EF0-9956-BEC5B7021E76}" dt="2024-01-08T09:07:01.393" v="266" actId="478"/>
          <ac:picMkLst>
            <pc:docMk/>
            <pc:sldMk cId="321810292" sldId="2096"/>
            <ac:picMk id="11" creationId="{FAD5B420-6545-E463-0FE7-074648F8EEC4}"/>
          </ac:picMkLst>
        </pc:picChg>
        <pc:picChg chg="add del mod ord">
          <ac:chgData name="Yoel Kortick" userId="167978f5-7f40-4909-85d5-d4149554ad4e" providerId="ADAL" clId="{B57F8CD6-6211-4EF0-9956-BEC5B7021E76}" dt="2024-01-08T09:20:35.603" v="357" actId="478"/>
          <ac:picMkLst>
            <pc:docMk/>
            <pc:sldMk cId="321810292" sldId="2096"/>
            <ac:picMk id="13" creationId="{6F395366-CA25-A41E-B94B-64DAE10EA54C}"/>
          </ac:picMkLst>
        </pc:picChg>
        <pc:picChg chg="add mod ord">
          <ac:chgData name="Yoel Kortick" userId="167978f5-7f40-4909-85d5-d4149554ad4e" providerId="ADAL" clId="{B57F8CD6-6211-4EF0-9956-BEC5B7021E76}" dt="2024-01-08T09:21:00.406" v="362" actId="208"/>
          <ac:picMkLst>
            <pc:docMk/>
            <pc:sldMk cId="321810292" sldId="2096"/>
            <ac:picMk id="15" creationId="{A6CE6636-7AEF-B4F1-1B1C-5431257BA3B0}"/>
          </ac:picMkLst>
        </pc:picChg>
        <pc:cxnChg chg="mod">
          <ac:chgData name="Yoel Kortick" userId="167978f5-7f40-4909-85d5-d4149554ad4e" providerId="ADAL" clId="{B57F8CD6-6211-4EF0-9956-BEC5B7021E76}" dt="2024-01-08T09:21:08.033" v="365" actId="1076"/>
          <ac:cxnSpMkLst>
            <pc:docMk/>
            <pc:sldMk cId="321810292" sldId="2096"/>
            <ac:cxnSpMk id="7" creationId="{5F0FA20D-9E74-4E48-99DA-85D2FF838988}"/>
          </ac:cxnSpMkLst>
        </pc:cxnChg>
      </pc:sldChg>
      <pc:sldChg chg="addSp delSp modSp add mod">
        <pc:chgData name="Yoel Kortick" userId="167978f5-7f40-4909-85d5-d4149554ad4e" providerId="ADAL" clId="{B57F8CD6-6211-4EF0-9956-BEC5B7021E76}" dt="2024-01-08T09:23:33.661" v="393" actId="14100"/>
        <pc:sldMkLst>
          <pc:docMk/>
          <pc:sldMk cId="3157656133" sldId="2097"/>
        </pc:sldMkLst>
        <pc:spChg chg="mod">
          <ac:chgData name="Yoel Kortick" userId="167978f5-7f40-4909-85d5-d4149554ad4e" providerId="ADAL" clId="{B57F8CD6-6211-4EF0-9956-BEC5B7021E76}" dt="2024-01-08T09:22:27.595" v="384"/>
          <ac:spMkLst>
            <pc:docMk/>
            <pc:sldMk cId="3157656133" sldId="2097"/>
            <ac:spMk id="4" creationId="{2490F34D-A7E2-4EA9-8B1A-78371A1F1CD1}"/>
          </ac:spMkLst>
        </pc:spChg>
        <pc:spChg chg="del">
          <ac:chgData name="Yoel Kortick" userId="167978f5-7f40-4909-85d5-d4149554ad4e" providerId="ADAL" clId="{B57F8CD6-6211-4EF0-9956-BEC5B7021E76}" dt="2024-01-08T09:22:33.757" v="386" actId="478"/>
          <ac:spMkLst>
            <pc:docMk/>
            <pc:sldMk cId="3157656133" sldId="2097"/>
            <ac:spMk id="6" creationId="{94C35FEA-7AE6-61A6-B870-641015F211EE}"/>
          </ac:spMkLst>
        </pc:spChg>
        <pc:spChg chg="del">
          <ac:chgData name="Yoel Kortick" userId="167978f5-7f40-4909-85d5-d4149554ad4e" providerId="ADAL" clId="{B57F8CD6-6211-4EF0-9956-BEC5B7021E76}" dt="2024-01-08T09:22:33.757" v="386" actId="478"/>
          <ac:spMkLst>
            <pc:docMk/>
            <pc:sldMk cId="3157656133" sldId="2097"/>
            <ac:spMk id="16" creationId="{3EA3FB0A-DEB0-50BE-BF86-E3B94D144965}"/>
          </ac:spMkLst>
        </pc:spChg>
        <pc:spChg chg="del">
          <ac:chgData name="Yoel Kortick" userId="167978f5-7f40-4909-85d5-d4149554ad4e" providerId="ADAL" clId="{B57F8CD6-6211-4EF0-9956-BEC5B7021E76}" dt="2024-01-08T09:22:33.757" v="386" actId="478"/>
          <ac:spMkLst>
            <pc:docMk/>
            <pc:sldMk cId="3157656133" sldId="2097"/>
            <ac:spMk id="18" creationId="{33F3033D-85FA-9448-C57F-B8C1072A8BC6}"/>
          </ac:spMkLst>
        </pc:spChg>
        <pc:picChg chg="add mod">
          <ac:chgData name="Yoel Kortick" userId="167978f5-7f40-4909-85d5-d4149554ad4e" providerId="ADAL" clId="{B57F8CD6-6211-4EF0-9956-BEC5B7021E76}" dt="2024-01-08T09:23:23.838" v="390" actId="208"/>
          <ac:picMkLst>
            <pc:docMk/>
            <pc:sldMk cId="3157656133" sldId="2097"/>
            <ac:picMk id="5" creationId="{07F6514F-0DE7-8DEC-0F12-691613A1B5D6}"/>
          </ac:picMkLst>
        </pc:picChg>
        <pc:picChg chg="del">
          <ac:chgData name="Yoel Kortick" userId="167978f5-7f40-4909-85d5-d4149554ad4e" providerId="ADAL" clId="{B57F8CD6-6211-4EF0-9956-BEC5B7021E76}" dt="2024-01-08T09:22:29.068" v="385" actId="478"/>
          <ac:picMkLst>
            <pc:docMk/>
            <pc:sldMk cId="3157656133" sldId="2097"/>
            <ac:picMk id="21" creationId="{9E8AE7C4-D3DD-95A3-131C-1A42D9ED0B0F}"/>
          </ac:picMkLst>
        </pc:picChg>
        <pc:cxnChg chg="del">
          <ac:chgData name="Yoel Kortick" userId="167978f5-7f40-4909-85d5-d4149554ad4e" providerId="ADAL" clId="{B57F8CD6-6211-4EF0-9956-BEC5B7021E76}" dt="2024-01-08T09:22:33.757" v="386" actId="478"/>
          <ac:cxnSpMkLst>
            <pc:docMk/>
            <pc:sldMk cId="3157656133" sldId="2097"/>
            <ac:cxnSpMk id="8" creationId="{3E875AD0-3143-0E08-FAA5-8CCBEDE3FD5A}"/>
          </ac:cxnSpMkLst>
        </pc:cxnChg>
        <pc:cxnChg chg="add mod">
          <ac:chgData name="Yoel Kortick" userId="167978f5-7f40-4909-85d5-d4149554ad4e" providerId="ADAL" clId="{B57F8CD6-6211-4EF0-9956-BEC5B7021E76}" dt="2024-01-08T09:23:33.661" v="393" actId="14100"/>
          <ac:cxnSpMkLst>
            <pc:docMk/>
            <pc:sldMk cId="3157656133" sldId="2097"/>
            <ac:cxnSpMk id="9" creationId="{1FFF3807-DFC2-92DA-DCC2-BE2DEE477DEC}"/>
          </ac:cxnSpMkLst>
        </pc:cxnChg>
        <pc:cxnChg chg="del">
          <ac:chgData name="Yoel Kortick" userId="167978f5-7f40-4909-85d5-d4149554ad4e" providerId="ADAL" clId="{B57F8CD6-6211-4EF0-9956-BEC5B7021E76}" dt="2024-01-08T09:22:33.757" v="386" actId="478"/>
          <ac:cxnSpMkLst>
            <pc:docMk/>
            <pc:sldMk cId="3157656133" sldId="2097"/>
            <ac:cxnSpMk id="10" creationId="{4408652E-3A3C-6EC6-65B4-FAB66D6E7468}"/>
          </ac:cxnSpMkLst>
        </pc:cxnChg>
        <pc:cxnChg chg="del">
          <ac:chgData name="Yoel Kortick" userId="167978f5-7f40-4909-85d5-d4149554ad4e" providerId="ADAL" clId="{B57F8CD6-6211-4EF0-9956-BEC5B7021E76}" dt="2024-01-08T09:22:33.757" v="386" actId="478"/>
          <ac:cxnSpMkLst>
            <pc:docMk/>
            <pc:sldMk cId="3157656133" sldId="2097"/>
            <ac:cxnSpMk id="17" creationId="{BCC76A9F-DBC5-29F4-37C6-7BC8DB8E4ACD}"/>
          </ac:cxnSpMkLst>
        </pc:cxnChg>
        <pc:cxnChg chg="del">
          <ac:chgData name="Yoel Kortick" userId="167978f5-7f40-4909-85d5-d4149554ad4e" providerId="ADAL" clId="{B57F8CD6-6211-4EF0-9956-BEC5B7021E76}" dt="2024-01-08T09:22:33.757" v="386" actId="478"/>
          <ac:cxnSpMkLst>
            <pc:docMk/>
            <pc:sldMk cId="3157656133" sldId="2097"/>
            <ac:cxnSpMk id="19" creationId="{FC1D01FC-AE9C-4495-B0E8-2A1F0E960460}"/>
          </ac:cxnSpMkLst>
        </pc:cxnChg>
      </pc:sldChg>
      <pc:sldChg chg="addSp delSp modSp add mod">
        <pc:chgData name="Yoel Kortick" userId="167978f5-7f40-4909-85d5-d4149554ad4e" providerId="ADAL" clId="{B57F8CD6-6211-4EF0-9956-BEC5B7021E76}" dt="2024-01-08T09:38:15.082" v="772" actId="478"/>
        <pc:sldMkLst>
          <pc:docMk/>
          <pc:sldMk cId="2957719289" sldId="2098"/>
        </pc:sldMkLst>
        <pc:spChg chg="del">
          <ac:chgData name="Yoel Kortick" userId="167978f5-7f40-4909-85d5-d4149554ad4e" providerId="ADAL" clId="{B57F8CD6-6211-4EF0-9956-BEC5B7021E76}" dt="2024-01-08T09:38:15.082" v="772" actId="478"/>
          <ac:spMkLst>
            <pc:docMk/>
            <pc:sldMk cId="2957719289" sldId="2098"/>
            <ac:spMk id="6" creationId="{7B7CC463-9130-23D1-E0A9-11E19F465AFB}"/>
          </ac:spMkLst>
        </pc:spChg>
        <pc:spChg chg="mod">
          <ac:chgData name="Yoel Kortick" userId="167978f5-7f40-4909-85d5-d4149554ad4e" providerId="ADAL" clId="{B57F8CD6-6211-4EF0-9956-BEC5B7021E76}" dt="2024-01-08T09:38:12.087" v="771" actId="1036"/>
          <ac:spMkLst>
            <pc:docMk/>
            <pc:sldMk cId="2957719289" sldId="2098"/>
            <ac:spMk id="7" creationId="{1FBCC7C0-2667-5ACE-FC82-AF9F2B81AD77}"/>
          </ac:spMkLst>
        </pc:spChg>
        <pc:spChg chg="mod">
          <ac:chgData name="Yoel Kortick" userId="167978f5-7f40-4909-85d5-d4149554ad4e" providerId="ADAL" clId="{B57F8CD6-6211-4EF0-9956-BEC5B7021E76}" dt="2024-01-08T09:37:56.825" v="757" actId="20577"/>
          <ac:spMkLst>
            <pc:docMk/>
            <pc:sldMk cId="2957719289" sldId="2098"/>
            <ac:spMk id="10" creationId="{19E9D55E-0049-4072-9DC2-48193A586191}"/>
          </ac:spMkLst>
        </pc:spChg>
        <pc:picChg chg="add mod ord">
          <ac:chgData name="Yoel Kortick" userId="167978f5-7f40-4909-85d5-d4149554ad4e" providerId="ADAL" clId="{B57F8CD6-6211-4EF0-9956-BEC5B7021E76}" dt="2024-01-08T09:38:05.616" v="765" actId="208"/>
          <ac:picMkLst>
            <pc:docMk/>
            <pc:sldMk cId="2957719289" sldId="2098"/>
            <ac:picMk id="4" creationId="{2DD04749-3FFB-66D0-C1F9-B3D58212CACA}"/>
          </ac:picMkLst>
        </pc:picChg>
        <pc:picChg chg="del">
          <ac:chgData name="Yoel Kortick" userId="167978f5-7f40-4909-85d5-d4149554ad4e" providerId="ADAL" clId="{B57F8CD6-6211-4EF0-9956-BEC5B7021E76}" dt="2024-01-08T09:37:58.753" v="758" actId="478"/>
          <ac:picMkLst>
            <pc:docMk/>
            <pc:sldMk cId="2957719289" sldId="2098"/>
            <ac:picMk id="5" creationId="{9E2DF330-7BB5-B37C-C927-AFDB114FDAEC}"/>
          </ac:picMkLst>
        </pc:picChg>
      </pc:sldChg>
      <pc:sldMasterChg chg="modSp mod">
        <pc:chgData name="Yoel Kortick" userId="167978f5-7f40-4909-85d5-d4149554ad4e" providerId="ADAL" clId="{B57F8CD6-6211-4EF0-9956-BEC5B7021E76}" dt="2024-01-08T07:44:29.199" v="4" actId="20577"/>
        <pc:sldMasterMkLst>
          <pc:docMk/>
          <pc:sldMasterMk cId="2149381290" sldId="2147483648"/>
        </pc:sldMasterMkLst>
        <pc:spChg chg="mod">
          <ac:chgData name="Yoel Kortick" userId="167978f5-7f40-4909-85d5-d4149554ad4e" providerId="ADAL" clId="{B57F8CD6-6211-4EF0-9956-BEC5B7021E76}" dt="2024-01-08T07:44:29.199" v="4" actId="20577"/>
          <ac:spMkLst>
            <pc:docMk/>
            <pc:sldMasterMk cId="2149381290" sldId="2147483648"/>
            <ac:spMk id="27"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2025-07-22</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2025-07-22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2025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Electronic_Resource_Management/010Working_with_Electronic_Resources_-_Overview" TargetMode="External"/><Relationship Id="rId2" Type="http://schemas.openxmlformats.org/officeDocument/2006/relationships/hyperlink" Target="https://knowledge.exlibrisgroup.com/Alma/Product_Documentation/010Alma_Online_Help_(English)/Physical_Resource_Management/010_Working_with_Physical_Resources_Overview" TargetMode="External"/><Relationship Id="rId1" Type="http://schemas.openxmlformats.org/officeDocument/2006/relationships/slideLayout" Target="../slideLayouts/slideLayout4.xml"/><Relationship Id="rId4" Type="http://schemas.openxmlformats.org/officeDocument/2006/relationships/hyperlink" Target="https://knowledge.exlibrisgroup.com/Alma/Product_Documentation/010Alma_Online_Help_(English)/Digital_Resource_Management/010_Working_with_Digital_Resources/010_Working_with_Digital_Resources_-_Overview"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7204644" cy="1305174"/>
          </a:xfrm>
        </p:spPr>
        <p:txBody>
          <a:bodyPr/>
          <a:lstStyle/>
          <a:p>
            <a:r>
              <a:rPr lang="en-US" sz="3200" dirty="0"/>
              <a:t>Alma Inventory Model Overview</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Physical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929109"/>
          </a:xfrm>
        </p:spPr>
        <p:txBody>
          <a:bodyPr>
            <a:normAutofit/>
          </a:bodyPr>
          <a:lstStyle/>
          <a:p>
            <a:r>
              <a:rPr lang="en-US" sz="2200" dirty="0"/>
              <a:t>The roles related to physical inventory can be assigned to staff users on the level of the entire institution or on the level of a specific library or libraries.  This is called the “Scope”</a:t>
            </a:r>
          </a:p>
          <a:p>
            <a:r>
              <a:rPr lang="en-US" sz="2200" dirty="0"/>
              <a:t>Thus, different users can be limited to working with inventory only in specific libraries</a:t>
            </a:r>
            <a:endParaRPr lang="en-US" sz="1800" dirty="0"/>
          </a:p>
          <a:p>
            <a:endParaRPr lang="en-US" sz="2200" dirty="0"/>
          </a:p>
        </p:txBody>
      </p:sp>
      <p:pic>
        <p:nvPicPr>
          <p:cNvPr id="5" name="Picture 4">
            <a:extLst>
              <a:ext uri="{FF2B5EF4-FFF2-40B4-BE49-F238E27FC236}">
                <a16:creationId xmlns:a16="http://schemas.microsoft.com/office/drawing/2014/main" id="{DC1BB52F-5FF6-7A99-74F6-80D0354B438C}"/>
              </a:ext>
            </a:extLst>
          </p:cNvPr>
          <p:cNvPicPr>
            <a:picLocks noChangeAspect="1"/>
          </p:cNvPicPr>
          <p:nvPr/>
        </p:nvPicPr>
        <p:blipFill>
          <a:blip r:embed="rId2"/>
          <a:stretch>
            <a:fillRect/>
          </a:stretch>
        </p:blipFill>
        <p:spPr>
          <a:xfrm>
            <a:off x="0" y="2988692"/>
            <a:ext cx="9144000" cy="807194"/>
          </a:xfrm>
          <a:prstGeom prst="rect">
            <a:avLst/>
          </a:prstGeom>
          <a:ln>
            <a:solidFill>
              <a:schemeClr val="accent1"/>
            </a:solidFill>
          </a:ln>
        </p:spPr>
      </p:pic>
      <p:sp>
        <p:nvSpPr>
          <p:cNvPr id="6" name="Rectangle 5">
            <a:extLst>
              <a:ext uri="{FF2B5EF4-FFF2-40B4-BE49-F238E27FC236}">
                <a16:creationId xmlns:a16="http://schemas.microsoft.com/office/drawing/2014/main" id="{FE2D1554-59BC-A6B1-91D4-E37A443EA55B}"/>
              </a:ext>
            </a:extLst>
          </p:cNvPr>
          <p:cNvSpPr/>
          <p:nvPr/>
        </p:nvSpPr>
        <p:spPr>
          <a:xfrm>
            <a:off x="5220072" y="3219822"/>
            <a:ext cx="230425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709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Physical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648071"/>
          </a:xfrm>
        </p:spPr>
        <p:txBody>
          <a:bodyPr>
            <a:normAutofit lnSpcReduction="10000"/>
          </a:bodyPr>
          <a:lstStyle/>
          <a:p>
            <a:r>
              <a:rPr lang="en-US" sz="2000" dirty="0"/>
              <a:t>A user with this role can add and edit physical resources in the entire institution (which is called “Alma University)</a:t>
            </a:r>
          </a:p>
          <a:p>
            <a:endParaRPr lang="en-US" sz="2000" dirty="0"/>
          </a:p>
        </p:txBody>
      </p:sp>
      <p:pic>
        <p:nvPicPr>
          <p:cNvPr id="5" name="Picture 4">
            <a:extLst>
              <a:ext uri="{FF2B5EF4-FFF2-40B4-BE49-F238E27FC236}">
                <a16:creationId xmlns:a16="http://schemas.microsoft.com/office/drawing/2014/main" id="{7F7AFB17-6C80-577C-B47D-CC8596A112AC}"/>
              </a:ext>
            </a:extLst>
          </p:cNvPr>
          <p:cNvPicPr>
            <a:picLocks noChangeAspect="1"/>
          </p:cNvPicPr>
          <p:nvPr/>
        </p:nvPicPr>
        <p:blipFill>
          <a:blip r:embed="rId2"/>
          <a:stretch>
            <a:fillRect/>
          </a:stretch>
        </p:blipFill>
        <p:spPr>
          <a:xfrm>
            <a:off x="809625" y="1563638"/>
            <a:ext cx="7524750" cy="400050"/>
          </a:xfrm>
          <a:prstGeom prst="rect">
            <a:avLst/>
          </a:prstGeom>
          <a:ln>
            <a:solidFill>
              <a:schemeClr val="accent1"/>
            </a:solidFill>
          </a:ln>
        </p:spPr>
      </p:pic>
      <p:pic>
        <p:nvPicPr>
          <p:cNvPr id="6" name="Picture 5">
            <a:extLst>
              <a:ext uri="{FF2B5EF4-FFF2-40B4-BE49-F238E27FC236}">
                <a16:creationId xmlns:a16="http://schemas.microsoft.com/office/drawing/2014/main" id="{B048A192-D811-B8F2-2901-5D79B5647050}"/>
              </a:ext>
            </a:extLst>
          </p:cNvPr>
          <p:cNvPicPr>
            <a:picLocks noChangeAspect="1"/>
          </p:cNvPicPr>
          <p:nvPr/>
        </p:nvPicPr>
        <p:blipFill>
          <a:blip r:embed="rId3"/>
          <a:stretch>
            <a:fillRect/>
          </a:stretch>
        </p:blipFill>
        <p:spPr>
          <a:xfrm>
            <a:off x="814387" y="2747764"/>
            <a:ext cx="7515225" cy="400050"/>
          </a:xfrm>
          <a:prstGeom prst="rect">
            <a:avLst/>
          </a:prstGeom>
          <a:ln>
            <a:solidFill>
              <a:schemeClr val="accent1"/>
            </a:solidFill>
          </a:ln>
        </p:spPr>
      </p:pic>
      <p:sp>
        <p:nvSpPr>
          <p:cNvPr id="7" name="Content Placeholder 3">
            <a:extLst>
              <a:ext uri="{FF2B5EF4-FFF2-40B4-BE49-F238E27FC236}">
                <a16:creationId xmlns:a16="http://schemas.microsoft.com/office/drawing/2014/main" id="{E2A869DE-6650-770C-1A26-18E29E803E22}"/>
              </a:ext>
            </a:extLst>
          </p:cNvPr>
          <p:cNvSpPr txBox="1">
            <a:spLocks/>
          </p:cNvSpPr>
          <p:nvPr/>
        </p:nvSpPr>
        <p:spPr>
          <a:xfrm>
            <a:off x="395536" y="2147581"/>
            <a:ext cx="8424936" cy="400051"/>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A user with this role can add and edit physical resources in the Main Library</a:t>
            </a:r>
          </a:p>
          <a:p>
            <a:endParaRPr lang="en-US" sz="2000" dirty="0"/>
          </a:p>
        </p:txBody>
      </p:sp>
      <p:sp>
        <p:nvSpPr>
          <p:cNvPr id="8" name="Content Placeholder 3">
            <a:extLst>
              <a:ext uri="{FF2B5EF4-FFF2-40B4-BE49-F238E27FC236}">
                <a16:creationId xmlns:a16="http://schemas.microsoft.com/office/drawing/2014/main" id="{FB2F67D3-9410-FB1E-2D74-FED84FFE7591}"/>
              </a:ext>
            </a:extLst>
          </p:cNvPr>
          <p:cNvSpPr txBox="1">
            <a:spLocks/>
          </p:cNvSpPr>
          <p:nvPr/>
        </p:nvSpPr>
        <p:spPr>
          <a:xfrm>
            <a:off x="395536" y="3209287"/>
            <a:ext cx="8424936" cy="64807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A user with this role can add and edit physical resources in the Library and Information Science Library</a:t>
            </a:r>
          </a:p>
          <a:p>
            <a:endParaRPr lang="en-US" sz="2000" dirty="0"/>
          </a:p>
        </p:txBody>
      </p:sp>
      <p:pic>
        <p:nvPicPr>
          <p:cNvPr id="10" name="Picture 9">
            <a:extLst>
              <a:ext uri="{FF2B5EF4-FFF2-40B4-BE49-F238E27FC236}">
                <a16:creationId xmlns:a16="http://schemas.microsoft.com/office/drawing/2014/main" id="{C7019F4D-BE49-4A83-23B2-1E0F1C686EFE}"/>
              </a:ext>
            </a:extLst>
          </p:cNvPr>
          <p:cNvPicPr>
            <a:picLocks noChangeAspect="1"/>
          </p:cNvPicPr>
          <p:nvPr/>
        </p:nvPicPr>
        <p:blipFill>
          <a:blip r:embed="rId4"/>
          <a:stretch>
            <a:fillRect/>
          </a:stretch>
        </p:blipFill>
        <p:spPr>
          <a:xfrm>
            <a:off x="771525" y="3992091"/>
            <a:ext cx="7600950" cy="523875"/>
          </a:xfrm>
          <a:prstGeom prst="rect">
            <a:avLst/>
          </a:prstGeom>
          <a:ln>
            <a:solidFill>
              <a:schemeClr val="accent1"/>
            </a:solidFill>
          </a:ln>
        </p:spPr>
      </p:pic>
      <p:sp>
        <p:nvSpPr>
          <p:cNvPr id="11" name="Rectangle 10">
            <a:extLst>
              <a:ext uri="{FF2B5EF4-FFF2-40B4-BE49-F238E27FC236}">
                <a16:creationId xmlns:a16="http://schemas.microsoft.com/office/drawing/2014/main" id="{B0EB33E8-5642-45EA-1BCF-F88BDEF4AD83}"/>
              </a:ext>
            </a:extLst>
          </p:cNvPr>
          <p:cNvSpPr/>
          <p:nvPr/>
        </p:nvSpPr>
        <p:spPr>
          <a:xfrm>
            <a:off x="6300192" y="1582740"/>
            <a:ext cx="1728192" cy="400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D3F35A-650F-DDD9-D964-F94BA753587C}"/>
              </a:ext>
            </a:extLst>
          </p:cNvPr>
          <p:cNvSpPr/>
          <p:nvPr/>
        </p:nvSpPr>
        <p:spPr>
          <a:xfrm>
            <a:off x="6300192" y="2747764"/>
            <a:ext cx="1728192" cy="400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7F5330D-CABF-EA1F-40C0-1469F63E8A4D}"/>
              </a:ext>
            </a:extLst>
          </p:cNvPr>
          <p:cNvSpPr/>
          <p:nvPr/>
        </p:nvSpPr>
        <p:spPr>
          <a:xfrm>
            <a:off x="6300192" y="4060866"/>
            <a:ext cx="1728192" cy="400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6323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Physical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440159"/>
          </a:xfrm>
        </p:spPr>
        <p:txBody>
          <a:bodyPr>
            <a:normAutofit/>
          </a:bodyPr>
          <a:lstStyle/>
          <a:p>
            <a:r>
              <a:rPr lang="en-US" sz="2000" dirty="0"/>
              <a:t>It is possible for one user to have the same role multiple times with different scopes.</a:t>
            </a:r>
          </a:p>
          <a:p>
            <a:r>
              <a:rPr lang="en-US" sz="2000" dirty="0"/>
              <a:t>For example, a user with these two roles can add and edit physical resources in both the Main Library and the Library and Information Science Library</a:t>
            </a:r>
          </a:p>
          <a:p>
            <a:endParaRPr lang="en-US" sz="2000" dirty="0"/>
          </a:p>
          <a:p>
            <a:endParaRPr lang="en-US" sz="2000" dirty="0"/>
          </a:p>
        </p:txBody>
      </p:sp>
      <p:pic>
        <p:nvPicPr>
          <p:cNvPr id="6" name="Picture 5">
            <a:extLst>
              <a:ext uri="{FF2B5EF4-FFF2-40B4-BE49-F238E27FC236}">
                <a16:creationId xmlns:a16="http://schemas.microsoft.com/office/drawing/2014/main" id="{B048A192-D811-B8F2-2901-5D79B5647050}"/>
              </a:ext>
            </a:extLst>
          </p:cNvPr>
          <p:cNvPicPr>
            <a:picLocks noChangeAspect="1"/>
          </p:cNvPicPr>
          <p:nvPr/>
        </p:nvPicPr>
        <p:blipFill>
          <a:blip r:embed="rId2"/>
          <a:stretch>
            <a:fillRect/>
          </a:stretch>
        </p:blipFill>
        <p:spPr>
          <a:xfrm>
            <a:off x="814387" y="2747764"/>
            <a:ext cx="7515225" cy="400050"/>
          </a:xfrm>
          <a:prstGeom prst="rect">
            <a:avLst/>
          </a:prstGeom>
          <a:ln>
            <a:solidFill>
              <a:schemeClr val="accent1"/>
            </a:solidFill>
          </a:ln>
        </p:spPr>
      </p:pic>
      <p:pic>
        <p:nvPicPr>
          <p:cNvPr id="10" name="Picture 9">
            <a:extLst>
              <a:ext uri="{FF2B5EF4-FFF2-40B4-BE49-F238E27FC236}">
                <a16:creationId xmlns:a16="http://schemas.microsoft.com/office/drawing/2014/main" id="{C7019F4D-BE49-4A83-23B2-1E0F1C686EFE}"/>
              </a:ext>
            </a:extLst>
          </p:cNvPr>
          <p:cNvPicPr>
            <a:picLocks noChangeAspect="1"/>
          </p:cNvPicPr>
          <p:nvPr/>
        </p:nvPicPr>
        <p:blipFill>
          <a:blip r:embed="rId3"/>
          <a:stretch>
            <a:fillRect/>
          </a:stretch>
        </p:blipFill>
        <p:spPr>
          <a:xfrm>
            <a:off x="771525" y="3579862"/>
            <a:ext cx="7600950" cy="523875"/>
          </a:xfrm>
          <a:prstGeom prst="rect">
            <a:avLst/>
          </a:prstGeom>
          <a:ln>
            <a:solidFill>
              <a:schemeClr val="accent1"/>
            </a:solidFill>
          </a:ln>
        </p:spPr>
      </p:pic>
      <p:sp>
        <p:nvSpPr>
          <p:cNvPr id="12" name="Rectangle 11">
            <a:extLst>
              <a:ext uri="{FF2B5EF4-FFF2-40B4-BE49-F238E27FC236}">
                <a16:creationId xmlns:a16="http://schemas.microsoft.com/office/drawing/2014/main" id="{A7D3F35A-650F-DDD9-D964-F94BA753587C}"/>
              </a:ext>
            </a:extLst>
          </p:cNvPr>
          <p:cNvSpPr/>
          <p:nvPr/>
        </p:nvSpPr>
        <p:spPr>
          <a:xfrm>
            <a:off x="6300192" y="2747764"/>
            <a:ext cx="1728192" cy="400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7F5330D-CABF-EA1F-40C0-1469F63E8A4D}"/>
              </a:ext>
            </a:extLst>
          </p:cNvPr>
          <p:cNvSpPr/>
          <p:nvPr/>
        </p:nvSpPr>
        <p:spPr>
          <a:xfrm>
            <a:off x="6300192" y="3648637"/>
            <a:ext cx="1728192" cy="400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582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Physical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lnSpcReduction="10000"/>
          </a:bodyPr>
          <a:lstStyle/>
          <a:p>
            <a:r>
              <a:rPr lang="en-US" sz="2000" dirty="0"/>
              <a:t>Physical resources in Alma are organized in a three-tiered hierarchy:</a:t>
            </a:r>
          </a:p>
          <a:p>
            <a:pPr marL="457200" indent="-457200">
              <a:buFont typeface="+mj-lt"/>
              <a:buAutoNum type="arabicPeriod"/>
            </a:pPr>
            <a:r>
              <a:rPr lang="en-US" sz="2000" b="1" dirty="0">
                <a:effectLst/>
              </a:rPr>
              <a:t>Bibliographic record</a:t>
            </a:r>
            <a:r>
              <a:rPr lang="en-US" sz="2000" dirty="0">
                <a:effectLst/>
              </a:rPr>
              <a:t> – The bibliographic record, which contains the metadata of the resource. (This is also true for digital and electronic resources.)</a:t>
            </a:r>
          </a:p>
          <a:p>
            <a:pPr marL="457200" indent="-457200">
              <a:buFont typeface="+mj-lt"/>
              <a:buAutoNum type="arabicPeriod"/>
            </a:pPr>
            <a:r>
              <a:rPr lang="en-US" sz="2000" b="1" dirty="0">
                <a:effectLst/>
              </a:rPr>
              <a:t>Holdings</a:t>
            </a:r>
            <a:r>
              <a:rPr lang="en-US" sz="2000" dirty="0">
                <a:effectLst/>
              </a:rPr>
              <a:t> – The holdings act as a container for the physical items. Holdings records contain the following information: library, location, publication pattern (where applicable), classification, and notes. Holdings records are dependent on and linked to associated bibliographic records.</a:t>
            </a:r>
          </a:p>
          <a:p>
            <a:pPr marL="457200" indent="-457200">
              <a:buFont typeface="+mj-lt"/>
              <a:buAutoNum type="arabicPeriod"/>
            </a:pPr>
            <a:r>
              <a:rPr lang="en-US" sz="2000" b="1" dirty="0">
                <a:effectLst/>
              </a:rPr>
              <a:t>Items</a:t>
            </a:r>
            <a:r>
              <a:rPr lang="en-US" sz="2000" dirty="0">
                <a:effectLst/>
              </a:rPr>
              <a:t> – inventory that corresponds to the actual physical items in the library. Item records contain the information that describes the physical record, such as shelf location. There can be multiple items under each holding.  The item inherits information such as library and location.</a:t>
            </a:r>
          </a:p>
        </p:txBody>
      </p:sp>
    </p:spTree>
    <p:extLst>
      <p:ext uri="{BB962C8B-B14F-4D97-AF65-F5344CB8AC3E}">
        <p14:creationId xmlns:p14="http://schemas.microsoft.com/office/powerpoint/2010/main" val="205742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Physical Inventory</a:t>
            </a:r>
          </a:p>
        </p:txBody>
      </p:sp>
      <p:sp>
        <p:nvSpPr>
          <p:cNvPr id="8" name="TextBox 7">
            <a:extLst>
              <a:ext uri="{FF2B5EF4-FFF2-40B4-BE49-F238E27FC236}">
                <a16:creationId xmlns:a16="http://schemas.microsoft.com/office/drawing/2014/main" id="{0354BF43-371C-05B4-0BB5-4AD27A0EDBB0}"/>
              </a:ext>
            </a:extLst>
          </p:cNvPr>
          <p:cNvSpPr txBox="1"/>
          <p:nvPr/>
        </p:nvSpPr>
        <p:spPr>
          <a:xfrm>
            <a:off x="3496712" y="843558"/>
            <a:ext cx="2088232" cy="369332"/>
          </a:xfrm>
          <a:prstGeom prst="rect">
            <a:avLst/>
          </a:prstGeom>
          <a:solidFill>
            <a:srgbClr val="FFFF00"/>
          </a:solidFill>
          <a:ln>
            <a:solidFill>
              <a:schemeClr val="accent1"/>
            </a:solidFill>
          </a:ln>
        </p:spPr>
        <p:txBody>
          <a:bodyPr wrap="square" rtlCol="0">
            <a:spAutoFit/>
          </a:bodyPr>
          <a:lstStyle/>
          <a:p>
            <a:pPr algn="ctr"/>
            <a:r>
              <a:rPr lang="en-US" dirty="0"/>
              <a:t>Bibliographic Record</a:t>
            </a:r>
          </a:p>
        </p:txBody>
      </p:sp>
      <p:sp>
        <p:nvSpPr>
          <p:cNvPr id="2" name="TextBox 1">
            <a:extLst>
              <a:ext uri="{FF2B5EF4-FFF2-40B4-BE49-F238E27FC236}">
                <a16:creationId xmlns:a16="http://schemas.microsoft.com/office/drawing/2014/main" id="{89E2F8EA-043D-DA4E-48FE-B338424F5DFF}"/>
              </a:ext>
            </a:extLst>
          </p:cNvPr>
          <p:cNvSpPr txBox="1"/>
          <p:nvPr/>
        </p:nvSpPr>
        <p:spPr>
          <a:xfrm>
            <a:off x="1804960" y="2067694"/>
            <a:ext cx="1728193" cy="369332"/>
          </a:xfrm>
          <a:prstGeom prst="rect">
            <a:avLst/>
          </a:prstGeom>
          <a:solidFill>
            <a:srgbClr val="FFFF00"/>
          </a:solidFill>
          <a:ln>
            <a:solidFill>
              <a:schemeClr val="accent1"/>
            </a:solidFill>
          </a:ln>
        </p:spPr>
        <p:txBody>
          <a:bodyPr wrap="square" rtlCol="0">
            <a:spAutoFit/>
          </a:bodyPr>
          <a:lstStyle/>
          <a:p>
            <a:pPr algn="ctr"/>
            <a:r>
              <a:rPr lang="en-US" dirty="0"/>
              <a:t>Holdings Record</a:t>
            </a:r>
          </a:p>
        </p:txBody>
      </p:sp>
      <p:sp>
        <p:nvSpPr>
          <p:cNvPr id="5" name="TextBox 4">
            <a:extLst>
              <a:ext uri="{FF2B5EF4-FFF2-40B4-BE49-F238E27FC236}">
                <a16:creationId xmlns:a16="http://schemas.microsoft.com/office/drawing/2014/main" id="{5C3D1139-CEA4-5F54-BBCC-4289D6D34F86}"/>
              </a:ext>
            </a:extLst>
          </p:cNvPr>
          <p:cNvSpPr txBox="1"/>
          <p:nvPr/>
        </p:nvSpPr>
        <p:spPr>
          <a:xfrm>
            <a:off x="5652119" y="2067694"/>
            <a:ext cx="1728193" cy="369332"/>
          </a:xfrm>
          <a:prstGeom prst="rect">
            <a:avLst/>
          </a:prstGeom>
          <a:solidFill>
            <a:srgbClr val="FFFF00"/>
          </a:solidFill>
          <a:ln>
            <a:solidFill>
              <a:schemeClr val="accent1"/>
            </a:solidFill>
          </a:ln>
        </p:spPr>
        <p:txBody>
          <a:bodyPr wrap="square" rtlCol="0">
            <a:spAutoFit/>
          </a:bodyPr>
          <a:lstStyle/>
          <a:p>
            <a:pPr algn="ctr"/>
            <a:r>
              <a:rPr lang="en-US" dirty="0"/>
              <a:t>Holdings Record</a:t>
            </a:r>
          </a:p>
        </p:txBody>
      </p:sp>
      <p:sp>
        <p:nvSpPr>
          <p:cNvPr id="6" name="TextBox 5">
            <a:extLst>
              <a:ext uri="{FF2B5EF4-FFF2-40B4-BE49-F238E27FC236}">
                <a16:creationId xmlns:a16="http://schemas.microsoft.com/office/drawing/2014/main" id="{9ABA9CF4-2319-6175-22AE-E049E9A7C325}"/>
              </a:ext>
            </a:extLst>
          </p:cNvPr>
          <p:cNvSpPr txBox="1"/>
          <p:nvPr/>
        </p:nvSpPr>
        <p:spPr>
          <a:xfrm>
            <a:off x="1763688" y="3579862"/>
            <a:ext cx="648072" cy="369332"/>
          </a:xfrm>
          <a:prstGeom prst="rect">
            <a:avLst/>
          </a:prstGeom>
          <a:solidFill>
            <a:srgbClr val="FFFF00"/>
          </a:solidFill>
          <a:ln>
            <a:solidFill>
              <a:schemeClr val="accent1"/>
            </a:solidFill>
          </a:ln>
        </p:spPr>
        <p:txBody>
          <a:bodyPr wrap="square" rtlCol="0">
            <a:spAutoFit/>
          </a:bodyPr>
          <a:lstStyle/>
          <a:p>
            <a:pPr algn="ctr"/>
            <a:r>
              <a:rPr lang="en-US" dirty="0"/>
              <a:t>Item</a:t>
            </a:r>
          </a:p>
        </p:txBody>
      </p:sp>
      <p:sp>
        <p:nvSpPr>
          <p:cNvPr id="12" name="TextBox 11">
            <a:extLst>
              <a:ext uri="{FF2B5EF4-FFF2-40B4-BE49-F238E27FC236}">
                <a16:creationId xmlns:a16="http://schemas.microsoft.com/office/drawing/2014/main" id="{82B6F8C9-4705-8823-D683-E998D282A9A7}"/>
              </a:ext>
            </a:extLst>
          </p:cNvPr>
          <p:cNvSpPr txBox="1"/>
          <p:nvPr/>
        </p:nvSpPr>
        <p:spPr>
          <a:xfrm>
            <a:off x="2915816" y="3579862"/>
            <a:ext cx="648072" cy="369332"/>
          </a:xfrm>
          <a:prstGeom prst="rect">
            <a:avLst/>
          </a:prstGeom>
          <a:solidFill>
            <a:srgbClr val="FFFF00"/>
          </a:solidFill>
          <a:ln>
            <a:solidFill>
              <a:schemeClr val="accent1"/>
            </a:solidFill>
          </a:ln>
        </p:spPr>
        <p:txBody>
          <a:bodyPr wrap="square" rtlCol="0">
            <a:spAutoFit/>
          </a:bodyPr>
          <a:lstStyle/>
          <a:p>
            <a:pPr algn="ctr"/>
            <a:r>
              <a:rPr lang="en-US" dirty="0"/>
              <a:t>Item</a:t>
            </a:r>
          </a:p>
        </p:txBody>
      </p:sp>
      <p:sp>
        <p:nvSpPr>
          <p:cNvPr id="15" name="TextBox 14">
            <a:extLst>
              <a:ext uri="{FF2B5EF4-FFF2-40B4-BE49-F238E27FC236}">
                <a16:creationId xmlns:a16="http://schemas.microsoft.com/office/drawing/2014/main" id="{1D5657FF-819D-6ACE-E3B7-BDB2B9470DE6}"/>
              </a:ext>
            </a:extLst>
          </p:cNvPr>
          <p:cNvSpPr txBox="1"/>
          <p:nvPr/>
        </p:nvSpPr>
        <p:spPr>
          <a:xfrm>
            <a:off x="6209964" y="3579862"/>
            <a:ext cx="648072" cy="369332"/>
          </a:xfrm>
          <a:prstGeom prst="rect">
            <a:avLst/>
          </a:prstGeom>
          <a:solidFill>
            <a:srgbClr val="FFFF00"/>
          </a:solidFill>
          <a:ln>
            <a:solidFill>
              <a:schemeClr val="accent1"/>
            </a:solidFill>
          </a:ln>
        </p:spPr>
        <p:txBody>
          <a:bodyPr wrap="square" rtlCol="0">
            <a:spAutoFit/>
          </a:bodyPr>
          <a:lstStyle/>
          <a:p>
            <a:pPr algn="ctr"/>
            <a:r>
              <a:rPr lang="en-US" dirty="0"/>
              <a:t>Item</a:t>
            </a:r>
          </a:p>
        </p:txBody>
      </p:sp>
      <p:cxnSp>
        <p:nvCxnSpPr>
          <p:cNvPr id="17" name="Straight Connector 16">
            <a:extLst>
              <a:ext uri="{FF2B5EF4-FFF2-40B4-BE49-F238E27FC236}">
                <a16:creationId xmlns:a16="http://schemas.microsoft.com/office/drawing/2014/main" id="{752E61D0-4328-981E-D1F3-05CB489CDA36}"/>
              </a:ext>
            </a:extLst>
          </p:cNvPr>
          <p:cNvCxnSpPr>
            <a:stCxn id="8" idx="2"/>
            <a:endCxn id="2" idx="0"/>
          </p:cNvCxnSpPr>
          <p:nvPr/>
        </p:nvCxnSpPr>
        <p:spPr>
          <a:xfrm flipH="1">
            <a:off x="2669057" y="1212890"/>
            <a:ext cx="1871771" cy="854804"/>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9C6989-0077-3C46-1932-7C499E467D1D}"/>
              </a:ext>
            </a:extLst>
          </p:cNvPr>
          <p:cNvCxnSpPr>
            <a:cxnSpLocks/>
            <a:endCxn id="5" idx="0"/>
          </p:cNvCxnSpPr>
          <p:nvPr/>
        </p:nvCxnSpPr>
        <p:spPr>
          <a:xfrm>
            <a:off x="4499555" y="1226650"/>
            <a:ext cx="2016661" cy="841044"/>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1D37DEC-0B27-AAF3-27D3-CE7B58322657}"/>
              </a:ext>
            </a:extLst>
          </p:cNvPr>
          <p:cNvCxnSpPr>
            <a:cxnSpLocks/>
            <a:endCxn id="15" idx="0"/>
          </p:cNvCxnSpPr>
          <p:nvPr/>
        </p:nvCxnSpPr>
        <p:spPr>
          <a:xfrm>
            <a:off x="6516215" y="2457480"/>
            <a:ext cx="17785" cy="1122382"/>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529E158-088F-D576-C417-1ED423B7AB5D}"/>
              </a:ext>
            </a:extLst>
          </p:cNvPr>
          <p:cNvCxnSpPr>
            <a:cxnSpLocks/>
            <a:endCxn id="6" idx="0"/>
          </p:cNvCxnSpPr>
          <p:nvPr/>
        </p:nvCxnSpPr>
        <p:spPr>
          <a:xfrm flipH="1">
            <a:off x="2087724" y="2437026"/>
            <a:ext cx="544492" cy="1142836"/>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7EE9B73-26E1-6441-7056-AAE0DC564623}"/>
              </a:ext>
            </a:extLst>
          </p:cNvPr>
          <p:cNvCxnSpPr>
            <a:cxnSpLocks/>
            <a:endCxn id="12" idx="0"/>
          </p:cNvCxnSpPr>
          <p:nvPr/>
        </p:nvCxnSpPr>
        <p:spPr>
          <a:xfrm>
            <a:off x="2643152" y="2427734"/>
            <a:ext cx="596700" cy="1152128"/>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EAF9CE4-0D12-36AA-4809-571599F9B377}"/>
              </a:ext>
            </a:extLst>
          </p:cNvPr>
          <p:cNvSpPr txBox="1"/>
          <p:nvPr/>
        </p:nvSpPr>
        <p:spPr>
          <a:xfrm>
            <a:off x="6372200" y="646479"/>
            <a:ext cx="2520280" cy="646331"/>
          </a:xfrm>
          <a:prstGeom prst="rect">
            <a:avLst/>
          </a:prstGeom>
          <a:noFill/>
          <a:ln>
            <a:solidFill>
              <a:schemeClr val="accent1"/>
            </a:solidFill>
          </a:ln>
        </p:spPr>
        <p:txBody>
          <a:bodyPr wrap="square" rtlCol="0">
            <a:spAutoFit/>
          </a:bodyPr>
          <a:lstStyle/>
          <a:p>
            <a:r>
              <a:rPr lang="en-US" dirty="0"/>
              <a:t>We will see an example of this in the next slides</a:t>
            </a:r>
          </a:p>
        </p:txBody>
      </p:sp>
    </p:spTree>
    <p:extLst>
      <p:ext uri="{BB962C8B-B14F-4D97-AF65-F5344CB8AC3E}">
        <p14:creationId xmlns:p14="http://schemas.microsoft.com/office/powerpoint/2010/main" val="3428876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E8691F-6AAD-A83C-E211-F5E167C2149F}"/>
              </a:ext>
            </a:extLst>
          </p:cNvPr>
          <p:cNvPicPr>
            <a:picLocks noChangeAspect="1"/>
          </p:cNvPicPr>
          <p:nvPr/>
        </p:nvPicPr>
        <p:blipFill>
          <a:blip r:embed="rId2"/>
          <a:stretch>
            <a:fillRect/>
          </a:stretch>
        </p:blipFill>
        <p:spPr>
          <a:xfrm>
            <a:off x="0" y="1872503"/>
            <a:ext cx="9144000" cy="139849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Physical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7"/>
          </a:xfrm>
        </p:spPr>
        <p:txBody>
          <a:bodyPr>
            <a:normAutofit/>
          </a:bodyPr>
          <a:lstStyle/>
          <a:p>
            <a:r>
              <a:rPr lang="en-US" sz="2000" dirty="0"/>
              <a:t>This is bibliographic record MMSID 99133011000121 Title “Gloria Steinem : feminist extraordinaire”.</a:t>
            </a:r>
          </a:p>
        </p:txBody>
      </p:sp>
      <p:sp>
        <p:nvSpPr>
          <p:cNvPr id="15" name="Rectangle 14">
            <a:extLst>
              <a:ext uri="{FF2B5EF4-FFF2-40B4-BE49-F238E27FC236}">
                <a16:creationId xmlns:a16="http://schemas.microsoft.com/office/drawing/2014/main" id="{0753B10D-0848-B88A-3C07-FC38063B93F5}"/>
              </a:ext>
            </a:extLst>
          </p:cNvPr>
          <p:cNvSpPr/>
          <p:nvPr/>
        </p:nvSpPr>
        <p:spPr>
          <a:xfrm>
            <a:off x="1043608" y="1935532"/>
            <a:ext cx="3096344" cy="2041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FCFEFA3-6105-1869-CC22-01554FF441A9}"/>
              </a:ext>
            </a:extLst>
          </p:cNvPr>
          <p:cNvSpPr/>
          <p:nvPr/>
        </p:nvSpPr>
        <p:spPr>
          <a:xfrm>
            <a:off x="6156176" y="2245298"/>
            <a:ext cx="136815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885AAF7-B483-CEED-49C7-0D23D9157FE6}"/>
              </a:ext>
            </a:extLst>
          </p:cNvPr>
          <p:cNvSpPr/>
          <p:nvPr/>
        </p:nvSpPr>
        <p:spPr>
          <a:xfrm>
            <a:off x="1223628" y="2962978"/>
            <a:ext cx="1044116" cy="2041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7813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Physical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33131"/>
            <a:ext cx="8424936" cy="1390848"/>
          </a:xfrm>
        </p:spPr>
        <p:txBody>
          <a:bodyPr>
            <a:normAutofit/>
          </a:bodyPr>
          <a:lstStyle/>
          <a:p>
            <a:r>
              <a:rPr lang="en-US" sz="2000" dirty="0"/>
              <a:t>The bibliographic record </a:t>
            </a:r>
            <a:r>
              <a:rPr lang="en-US" sz="2000"/>
              <a:t>has two </a:t>
            </a:r>
            <a:r>
              <a:rPr lang="en-US" sz="2000" dirty="0"/>
              <a:t>holdings records</a:t>
            </a:r>
          </a:p>
        </p:txBody>
      </p:sp>
      <p:pic>
        <p:nvPicPr>
          <p:cNvPr id="10" name="Picture 9">
            <a:extLst>
              <a:ext uri="{FF2B5EF4-FFF2-40B4-BE49-F238E27FC236}">
                <a16:creationId xmlns:a16="http://schemas.microsoft.com/office/drawing/2014/main" id="{7627BEC1-99AA-1366-B44F-835758C7E733}"/>
              </a:ext>
            </a:extLst>
          </p:cNvPr>
          <p:cNvPicPr>
            <a:picLocks noChangeAspect="1"/>
          </p:cNvPicPr>
          <p:nvPr/>
        </p:nvPicPr>
        <p:blipFill>
          <a:blip r:embed="rId2"/>
          <a:stretch>
            <a:fillRect/>
          </a:stretch>
        </p:blipFill>
        <p:spPr>
          <a:xfrm>
            <a:off x="0" y="2447034"/>
            <a:ext cx="9144000" cy="1780900"/>
          </a:xfrm>
          <a:prstGeom prst="rect">
            <a:avLst/>
          </a:prstGeom>
          <a:ln>
            <a:solidFill>
              <a:schemeClr val="accent1"/>
            </a:solidFill>
          </a:ln>
        </p:spPr>
      </p:pic>
      <p:sp>
        <p:nvSpPr>
          <p:cNvPr id="11" name="Rectangle 10">
            <a:extLst>
              <a:ext uri="{FF2B5EF4-FFF2-40B4-BE49-F238E27FC236}">
                <a16:creationId xmlns:a16="http://schemas.microsoft.com/office/drawing/2014/main" id="{A91C949C-9029-382C-15D4-88F15BFF0036}"/>
              </a:ext>
            </a:extLst>
          </p:cNvPr>
          <p:cNvSpPr/>
          <p:nvPr/>
        </p:nvSpPr>
        <p:spPr>
          <a:xfrm>
            <a:off x="0" y="2447034"/>
            <a:ext cx="1115616" cy="240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4A70EF-429B-3BCC-2931-0F403685719D}"/>
              </a:ext>
            </a:extLst>
          </p:cNvPr>
          <p:cNvSpPr/>
          <p:nvPr/>
        </p:nvSpPr>
        <p:spPr>
          <a:xfrm>
            <a:off x="827584" y="3636502"/>
            <a:ext cx="60486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E8C388-BD7E-99D6-5F40-E4FFF260A71F}"/>
              </a:ext>
            </a:extLst>
          </p:cNvPr>
          <p:cNvSpPr/>
          <p:nvPr/>
        </p:nvSpPr>
        <p:spPr>
          <a:xfrm>
            <a:off x="840100" y="3924534"/>
            <a:ext cx="60486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0962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Physical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33131"/>
            <a:ext cx="8424936" cy="490833"/>
          </a:xfrm>
        </p:spPr>
        <p:txBody>
          <a:bodyPr>
            <a:normAutofit/>
          </a:bodyPr>
          <a:lstStyle/>
          <a:p>
            <a:r>
              <a:rPr lang="en-US" sz="2000" dirty="0"/>
              <a:t>The bibliographic record has two holdings records</a:t>
            </a:r>
          </a:p>
        </p:txBody>
      </p:sp>
      <p:pic>
        <p:nvPicPr>
          <p:cNvPr id="5" name="Picture 4">
            <a:extLst>
              <a:ext uri="{FF2B5EF4-FFF2-40B4-BE49-F238E27FC236}">
                <a16:creationId xmlns:a16="http://schemas.microsoft.com/office/drawing/2014/main" id="{65D1CB2F-A33B-1A3A-5D7B-27EB40C0B795}"/>
              </a:ext>
            </a:extLst>
          </p:cNvPr>
          <p:cNvPicPr>
            <a:picLocks noChangeAspect="1"/>
          </p:cNvPicPr>
          <p:nvPr/>
        </p:nvPicPr>
        <p:blipFill>
          <a:blip r:embed="rId2"/>
          <a:stretch>
            <a:fillRect/>
          </a:stretch>
        </p:blipFill>
        <p:spPr>
          <a:xfrm>
            <a:off x="179512" y="1203598"/>
            <a:ext cx="3566160" cy="1861580"/>
          </a:xfrm>
          <a:prstGeom prst="rect">
            <a:avLst/>
          </a:prstGeom>
          <a:ln>
            <a:solidFill>
              <a:schemeClr val="accent1"/>
            </a:solidFill>
          </a:ln>
        </p:spPr>
      </p:pic>
      <p:pic>
        <p:nvPicPr>
          <p:cNvPr id="9" name="Picture 8">
            <a:extLst>
              <a:ext uri="{FF2B5EF4-FFF2-40B4-BE49-F238E27FC236}">
                <a16:creationId xmlns:a16="http://schemas.microsoft.com/office/drawing/2014/main" id="{538C00F8-968B-F57D-065C-9155D7E5CDC0}"/>
              </a:ext>
            </a:extLst>
          </p:cNvPr>
          <p:cNvPicPr>
            <a:picLocks noChangeAspect="1"/>
          </p:cNvPicPr>
          <p:nvPr/>
        </p:nvPicPr>
        <p:blipFill>
          <a:blip r:embed="rId3"/>
          <a:stretch>
            <a:fillRect/>
          </a:stretch>
        </p:blipFill>
        <p:spPr>
          <a:xfrm>
            <a:off x="5159948" y="1235864"/>
            <a:ext cx="3566160" cy="1923850"/>
          </a:xfrm>
          <a:prstGeom prst="rect">
            <a:avLst/>
          </a:prstGeom>
          <a:ln>
            <a:solidFill>
              <a:schemeClr val="accent1"/>
            </a:solidFill>
          </a:ln>
        </p:spPr>
      </p:pic>
      <p:sp>
        <p:nvSpPr>
          <p:cNvPr id="16" name="TextBox 15">
            <a:extLst>
              <a:ext uri="{FF2B5EF4-FFF2-40B4-BE49-F238E27FC236}">
                <a16:creationId xmlns:a16="http://schemas.microsoft.com/office/drawing/2014/main" id="{05B7BAAA-9886-CAEF-1BEB-7DD411515334}"/>
              </a:ext>
            </a:extLst>
          </p:cNvPr>
          <p:cNvSpPr txBox="1"/>
          <p:nvPr/>
        </p:nvSpPr>
        <p:spPr>
          <a:xfrm>
            <a:off x="5436096" y="3598219"/>
            <a:ext cx="835153" cy="523220"/>
          </a:xfrm>
          <a:prstGeom prst="rect">
            <a:avLst/>
          </a:prstGeom>
          <a:noFill/>
          <a:ln>
            <a:solidFill>
              <a:schemeClr val="accent1"/>
            </a:solidFill>
          </a:ln>
        </p:spPr>
        <p:txBody>
          <a:bodyPr wrap="square" rtlCol="0">
            <a:spAutoFit/>
          </a:bodyPr>
          <a:lstStyle/>
          <a:p>
            <a:r>
              <a:rPr lang="en-US" sz="1400" dirty="0"/>
              <a:t>Main Library</a:t>
            </a:r>
          </a:p>
        </p:txBody>
      </p:sp>
      <p:cxnSp>
        <p:nvCxnSpPr>
          <p:cNvPr id="18" name="Straight Arrow Connector 17">
            <a:extLst>
              <a:ext uri="{FF2B5EF4-FFF2-40B4-BE49-F238E27FC236}">
                <a16:creationId xmlns:a16="http://schemas.microsoft.com/office/drawing/2014/main" id="{1B8FC478-A988-C699-936D-AECFAB3D201C}"/>
              </a:ext>
            </a:extLst>
          </p:cNvPr>
          <p:cNvCxnSpPr>
            <a:cxnSpLocks/>
            <a:stCxn id="16" idx="0"/>
          </p:cNvCxnSpPr>
          <p:nvPr/>
        </p:nvCxnSpPr>
        <p:spPr>
          <a:xfrm flipV="1">
            <a:off x="5853673" y="3065178"/>
            <a:ext cx="708431" cy="5330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29C0A0C-1E0E-342E-5A87-CD5851B2E533}"/>
              </a:ext>
            </a:extLst>
          </p:cNvPr>
          <p:cNvSpPr txBox="1"/>
          <p:nvPr/>
        </p:nvSpPr>
        <p:spPr>
          <a:xfrm>
            <a:off x="6405314" y="3598219"/>
            <a:ext cx="835153" cy="523220"/>
          </a:xfrm>
          <a:prstGeom prst="rect">
            <a:avLst/>
          </a:prstGeom>
          <a:noFill/>
          <a:ln>
            <a:solidFill>
              <a:schemeClr val="accent1"/>
            </a:solidFill>
          </a:ln>
        </p:spPr>
        <p:txBody>
          <a:bodyPr wrap="square" rtlCol="0">
            <a:spAutoFit/>
          </a:bodyPr>
          <a:lstStyle/>
          <a:p>
            <a:r>
              <a:rPr lang="en-US" sz="1400" dirty="0"/>
              <a:t>General Location</a:t>
            </a:r>
          </a:p>
        </p:txBody>
      </p:sp>
      <p:cxnSp>
        <p:nvCxnSpPr>
          <p:cNvPr id="20" name="Straight Arrow Connector 19">
            <a:extLst>
              <a:ext uri="{FF2B5EF4-FFF2-40B4-BE49-F238E27FC236}">
                <a16:creationId xmlns:a16="http://schemas.microsoft.com/office/drawing/2014/main" id="{34B0D5E4-DED7-D5D9-731D-EFBBB80A7EF9}"/>
              </a:ext>
            </a:extLst>
          </p:cNvPr>
          <p:cNvCxnSpPr>
            <a:cxnSpLocks/>
          </p:cNvCxnSpPr>
          <p:nvPr/>
        </p:nvCxnSpPr>
        <p:spPr>
          <a:xfrm flipV="1">
            <a:off x="6943028" y="3065178"/>
            <a:ext cx="0" cy="5469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0F5640E-1BA2-A5CD-6C77-F1F590FA2B75}"/>
              </a:ext>
            </a:extLst>
          </p:cNvPr>
          <p:cNvSpPr txBox="1"/>
          <p:nvPr/>
        </p:nvSpPr>
        <p:spPr>
          <a:xfrm>
            <a:off x="7537906" y="3598219"/>
            <a:ext cx="1138550" cy="307777"/>
          </a:xfrm>
          <a:prstGeom prst="rect">
            <a:avLst/>
          </a:prstGeom>
          <a:noFill/>
          <a:ln>
            <a:solidFill>
              <a:schemeClr val="accent1"/>
            </a:solidFill>
          </a:ln>
        </p:spPr>
        <p:txBody>
          <a:bodyPr wrap="square" rtlCol="0">
            <a:spAutoFit/>
          </a:bodyPr>
          <a:lstStyle/>
          <a:p>
            <a:r>
              <a:rPr lang="en-US" sz="1400" dirty="0"/>
              <a:t>Classification</a:t>
            </a:r>
          </a:p>
        </p:txBody>
      </p:sp>
      <p:cxnSp>
        <p:nvCxnSpPr>
          <p:cNvPr id="25" name="Straight Arrow Connector 24">
            <a:extLst>
              <a:ext uri="{FF2B5EF4-FFF2-40B4-BE49-F238E27FC236}">
                <a16:creationId xmlns:a16="http://schemas.microsoft.com/office/drawing/2014/main" id="{A4E92EAE-7763-B8FD-E045-3424FD15AB97}"/>
              </a:ext>
            </a:extLst>
          </p:cNvPr>
          <p:cNvCxnSpPr>
            <a:cxnSpLocks/>
            <a:stCxn id="24" idx="0"/>
          </p:cNvCxnSpPr>
          <p:nvPr/>
        </p:nvCxnSpPr>
        <p:spPr>
          <a:xfrm flipH="1" flipV="1">
            <a:off x="7668344" y="3065178"/>
            <a:ext cx="438837" cy="5330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1675887-89F6-3584-82E6-5912CE6D0FDE}"/>
              </a:ext>
            </a:extLst>
          </p:cNvPr>
          <p:cNvSpPr txBox="1"/>
          <p:nvPr/>
        </p:nvSpPr>
        <p:spPr>
          <a:xfrm>
            <a:off x="93382" y="3535645"/>
            <a:ext cx="1637192" cy="738664"/>
          </a:xfrm>
          <a:prstGeom prst="rect">
            <a:avLst/>
          </a:prstGeom>
          <a:noFill/>
          <a:ln>
            <a:solidFill>
              <a:schemeClr val="accent1"/>
            </a:solidFill>
          </a:ln>
        </p:spPr>
        <p:txBody>
          <a:bodyPr wrap="square" rtlCol="0">
            <a:spAutoFit/>
          </a:bodyPr>
          <a:lstStyle/>
          <a:p>
            <a:r>
              <a:rPr lang="en-US" sz="1400" dirty="0"/>
              <a:t>Library and Information Science Library</a:t>
            </a:r>
          </a:p>
        </p:txBody>
      </p:sp>
      <p:cxnSp>
        <p:nvCxnSpPr>
          <p:cNvPr id="28" name="Straight Arrow Connector 27">
            <a:extLst>
              <a:ext uri="{FF2B5EF4-FFF2-40B4-BE49-F238E27FC236}">
                <a16:creationId xmlns:a16="http://schemas.microsoft.com/office/drawing/2014/main" id="{8D60BAFA-7C99-3B1E-191B-2812042F4609}"/>
              </a:ext>
            </a:extLst>
          </p:cNvPr>
          <p:cNvCxnSpPr>
            <a:cxnSpLocks/>
            <a:stCxn id="27" idx="0"/>
          </p:cNvCxnSpPr>
          <p:nvPr/>
        </p:nvCxnSpPr>
        <p:spPr>
          <a:xfrm flipV="1">
            <a:off x="911978" y="3003798"/>
            <a:ext cx="570467" cy="5318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46BC752-9F65-8D86-B741-15B1D91939B1}"/>
              </a:ext>
            </a:extLst>
          </p:cNvPr>
          <p:cNvSpPr txBox="1"/>
          <p:nvPr/>
        </p:nvSpPr>
        <p:spPr>
          <a:xfrm>
            <a:off x="1864639" y="3592157"/>
            <a:ext cx="835153" cy="738664"/>
          </a:xfrm>
          <a:prstGeom prst="rect">
            <a:avLst/>
          </a:prstGeom>
          <a:noFill/>
          <a:ln>
            <a:solidFill>
              <a:schemeClr val="accent1"/>
            </a:solidFill>
          </a:ln>
        </p:spPr>
        <p:txBody>
          <a:bodyPr wrap="square" rtlCol="0">
            <a:spAutoFit/>
          </a:bodyPr>
          <a:lstStyle/>
          <a:p>
            <a:r>
              <a:rPr lang="en-US" sz="1400" dirty="0"/>
              <a:t>Open Stacks Location</a:t>
            </a:r>
          </a:p>
        </p:txBody>
      </p:sp>
      <p:cxnSp>
        <p:nvCxnSpPr>
          <p:cNvPr id="30" name="Straight Arrow Connector 29">
            <a:extLst>
              <a:ext uri="{FF2B5EF4-FFF2-40B4-BE49-F238E27FC236}">
                <a16:creationId xmlns:a16="http://schemas.microsoft.com/office/drawing/2014/main" id="{24535040-E894-5082-48CA-AEDF9C03EFD8}"/>
              </a:ext>
            </a:extLst>
          </p:cNvPr>
          <p:cNvCxnSpPr>
            <a:cxnSpLocks/>
            <a:stCxn id="29" idx="0"/>
          </p:cNvCxnSpPr>
          <p:nvPr/>
        </p:nvCxnSpPr>
        <p:spPr>
          <a:xfrm flipH="1" flipV="1">
            <a:off x="2051720" y="3003798"/>
            <a:ext cx="230496" cy="5883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9AC2C4B-6465-C9DF-0A32-79D2C9DC2452}"/>
              </a:ext>
            </a:extLst>
          </p:cNvPr>
          <p:cNvSpPr txBox="1"/>
          <p:nvPr/>
        </p:nvSpPr>
        <p:spPr>
          <a:xfrm>
            <a:off x="3001402" y="3592157"/>
            <a:ext cx="1138550" cy="307777"/>
          </a:xfrm>
          <a:prstGeom prst="rect">
            <a:avLst/>
          </a:prstGeom>
          <a:noFill/>
          <a:ln>
            <a:solidFill>
              <a:schemeClr val="accent1"/>
            </a:solidFill>
          </a:ln>
        </p:spPr>
        <p:txBody>
          <a:bodyPr wrap="square" rtlCol="0">
            <a:spAutoFit/>
          </a:bodyPr>
          <a:lstStyle/>
          <a:p>
            <a:r>
              <a:rPr lang="en-US" sz="1400" dirty="0"/>
              <a:t>Classification</a:t>
            </a:r>
          </a:p>
        </p:txBody>
      </p:sp>
      <p:cxnSp>
        <p:nvCxnSpPr>
          <p:cNvPr id="32" name="Straight Arrow Connector 31">
            <a:extLst>
              <a:ext uri="{FF2B5EF4-FFF2-40B4-BE49-F238E27FC236}">
                <a16:creationId xmlns:a16="http://schemas.microsoft.com/office/drawing/2014/main" id="{5BD06D99-2F42-5FB5-32D8-49A7D5DAC91A}"/>
              </a:ext>
            </a:extLst>
          </p:cNvPr>
          <p:cNvCxnSpPr>
            <a:cxnSpLocks/>
            <a:stCxn id="31" idx="0"/>
          </p:cNvCxnSpPr>
          <p:nvPr/>
        </p:nvCxnSpPr>
        <p:spPr>
          <a:xfrm flipH="1" flipV="1">
            <a:off x="2627784" y="3045225"/>
            <a:ext cx="942893" cy="5469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094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Physical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84845" y="672648"/>
            <a:ext cx="8424936" cy="1451331"/>
          </a:xfrm>
        </p:spPr>
        <p:txBody>
          <a:bodyPr>
            <a:noAutofit/>
          </a:bodyPr>
          <a:lstStyle/>
          <a:p>
            <a:r>
              <a:rPr lang="en-US" sz="2000" dirty="0"/>
              <a:t>There is one physical item in the “Library and Information Science Library” “Open Stacks” Location, with classification “HQ1413.S675 L39 1998”</a:t>
            </a:r>
          </a:p>
          <a:p>
            <a:r>
              <a:rPr lang="en-US" sz="2000" dirty="0"/>
              <a:t>There are two physical items in the “Main Library” “General” Location, with classification “HQ1413.S675 L39 1998”</a:t>
            </a:r>
          </a:p>
        </p:txBody>
      </p:sp>
      <p:pic>
        <p:nvPicPr>
          <p:cNvPr id="2" name="Picture 1">
            <a:extLst>
              <a:ext uri="{FF2B5EF4-FFF2-40B4-BE49-F238E27FC236}">
                <a16:creationId xmlns:a16="http://schemas.microsoft.com/office/drawing/2014/main" id="{334818D2-2AE5-7539-BE19-43DDF5AD3760}"/>
              </a:ext>
            </a:extLst>
          </p:cNvPr>
          <p:cNvPicPr>
            <a:picLocks noChangeAspect="1"/>
          </p:cNvPicPr>
          <p:nvPr/>
        </p:nvPicPr>
        <p:blipFill>
          <a:blip r:embed="rId2"/>
          <a:stretch>
            <a:fillRect/>
          </a:stretch>
        </p:blipFill>
        <p:spPr>
          <a:xfrm>
            <a:off x="0" y="2447034"/>
            <a:ext cx="9144000" cy="1780900"/>
          </a:xfrm>
          <a:prstGeom prst="rect">
            <a:avLst/>
          </a:prstGeom>
          <a:ln>
            <a:solidFill>
              <a:schemeClr val="accent1"/>
            </a:solidFill>
          </a:ln>
        </p:spPr>
      </p:pic>
      <p:sp>
        <p:nvSpPr>
          <p:cNvPr id="7" name="Rectangle 6">
            <a:extLst>
              <a:ext uri="{FF2B5EF4-FFF2-40B4-BE49-F238E27FC236}">
                <a16:creationId xmlns:a16="http://schemas.microsoft.com/office/drawing/2014/main" id="{9209A3CA-06D1-1EFA-E2E7-CE75B56EB514}"/>
              </a:ext>
            </a:extLst>
          </p:cNvPr>
          <p:cNvSpPr/>
          <p:nvPr/>
        </p:nvSpPr>
        <p:spPr>
          <a:xfrm>
            <a:off x="0" y="2447034"/>
            <a:ext cx="1115616" cy="240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C67ED11-AE7D-6F17-8A54-C61C2BA5DC63}"/>
              </a:ext>
            </a:extLst>
          </p:cNvPr>
          <p:cNvSpPr/>
          <p:nvPr/>
        </p:nvSpPr>
        <p:spPr>
          <a:xfrm>
            <a:off x="7452320" y="3659554"/>
            <a:ext cx="288032" cy="1593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513A1F5-8195-2D0E-B671-3D2E6465B7A7}"/>
              </a:ext>
            </a:extLst>
          </p:cNvPr>
          <p:cNvSpPr/>
          <p:nvPr/>
        </p:nvSpPr>
        <p:spPr>
          <a:xfrm>
            <a:off x="7452320" y="3950438"/>
            <a:ext cx="288032" cy="1593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2654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Physical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17763"/>
            <a:ext cx="8424936" cy="1421939"/>
          </a:xfrm>
        </p:spPr>
        <p:txBody>
          <a:bodyPr>
            <a:noAutofit/>
          </a:bodyPr>
          <a:lstStyle/>
          <a:p>
            <a:r>
              <a:rPr lang="en-US" sz="2000" dirty="0"/>
              <a:t>There is one physical item in the “Library and Information Science Library” “Open Stacks” Location, with classification “HQ1413.S675 L39 1998”</a:t>
            </a:r>
          </a:p>
          <a:p>
            <a:r>
              <a:rPr lang="en-US" sz="2000" dirty="0"/>
              <a:t>There are two physical item in the “Main Library” “General” Location, with classification “HQ1413.S675 L39 1998”</a:t>
            </a:r>
          </a:p>
        </p:txBody>
      </p:sp>
      <p:pic>
        <p:nvPicPr>
          <p:cNvPr id="5" name="Picture 4">
            <a:extLst>
              <a:ext uri="{FF2B5EF4-FFF2-40B4-BE49-F238E27FC236}">
                <a16:creationId xmlns:a16="http://schemas.microsoft.com/office/drawing/2014/main" id="{006071B6-27A6-A116-4582-81E94C66964B}"/>
              </a:ext>
            </a:extLst>
          </p:cNvPr>
          <p:cNvPicPr>
            <a:picLocks noChangeAspect="1"/>
          </p:cNvPicPr>
          <p:nvPr/>
        </p:nvPicPr>
        <p:blipFill>
          <a:blip r:embed="rId2"/>
          <a:stretch>
            <a:fillRect/>
          </a:stretch>
        </p:blipFill>
        <p:spPr>
          <a:xfrm>
            <a:off x="0" y="2535581"/>
            <a:ext cx="9144000" cy="1980385"/>
          </a:xfrm>
          <a:prstGeom prst="rect">
            <a:avLst/>
          </a:prstGeom>
          <a:ln>
            <a:solidFill>
              <a:schemeClr val="accent1"/>
            </a:solidFill>
          </a:ln>
        </p:spPr>
      </p:pic>
      <p:sp>
        <p:nvSpPr>
          <p:cNvPr id="8" name="Rectangle 7">
            <a:extLst>
              <a:ext uri="{FF2B5EF4-FFF2-40B4-BE49-F238E27FC236}">
                <a16:creationId xmlns:a16="http://schemas.microsoft.com/office/drawing/2014/main" id="{F1351BFE-4951-ACAC-AE22-56296BAD3730}"/>
              </a:ext>
            </a:extLst>
          </p:cNvPr>
          <p:cNvSpPr/>
          <p:nvPr/>
        </p:nvSpPr>
        <p:spPr>
          <a:xfrm>
            <a:off x="899592" y="4011910"/>
            <a:ext cx="3744416"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21BB70-F322-8469-0D8D-089B52C313C6}"/>
              </a:ext>
            </a:extLst>
          </p:cNvPr>
          <p:cNvSpPr/>
          <p:nvPr/>
        </p:nvSpPr>
        <p:spPr>
          <a:xfrm>
            <a:off x="899592" y="3723878"/>
            <a:ext cx="3744416" cy="2313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A477A38-BF2D-D3FE-5B45-3172261CCF4A}"/>
              </a:ext>
            </a:extLst>
          </p:cNvPr>
          <p:cNvSpPr txBox="1"/>
          <p:nvPr/>
        </p:nvSpPr>
        <p:spPr>
          <a:xfrm>
            <a:off x="5796136" y="2867017"/>
            <a:ext cx="2520280" cy="738664"/>
          </a:xfrm>
          <a:prstGeom prst="rect">
            <a:avLst/>
          </a:prstGeom>
          <a:solidFill>
            <a:srgbClr val="FFFF00"/>
          </a:solidFill>
          <a:ln>
            <a:solidFill>
              <a:schemeClr val="accent1"/>
            </a:solidFill>
          </a:ln>
        </p:spPr>
        <p:txBody>
          <a:bodyPr wrap="square" rtlCol="0">
            <a:spAutoFit/>
          </a:bodyPr>
          <a:lstStyle/>
          <a:p>
            <a:r>
              <a:rPr lang="en-US" sz="1400" dirty="0"/>
              <a:t>Associated with the holdings record for “Library and Information Science Library”</a:t>
            </a:r>
          </a:p>
        </p:txBody>
      </p:sp>
      <p:cxnSp>
        <p:nvCxnSpPr>
          <p:cNvPr id="11" name="Straight Arrow Connector 10">
            <a:extLst>
              <a:ext uri="{FF2B5EF4-FFF2-40B4-BE49-F238E27FC236}">
                <a16:creationId xmlns:a16="http://schemas.microsoft.com/office/drawing/2014/main" id="{137A52F4-6A0C-ACA6-1705-5529A91F276A}"/>
              </a:ext>
            </a:extLst>
          </p:cNvPr>
          <p:cNvCxnSpPr>
            <a:cxnSpLocks/>
          </p:cNvCxnSpPr>
          <p:nvPr/>
        </p:nvCxnSpPr>
        <p:spPr>
          <a:xfrm flipH="1">
            <a:off x="4608004" y="4201724"/>
            <a:ext cx="1188132" cy="987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F03C473-966C-09EF-98F5-0D9B849AFA5F}"/>
              </a:ext>
            </a:extLst>
          </p:cNvPr>
          <p:cNvSpPr txBox="1"/>
          <p:nvPr/>
        </p:nvSpPr>
        <p:spPr>
          <a:xfrm>
            <a:off x="5796136" y="3940114"/>
            <a:ext cx="2520280" cy="523220"/>
          </a:xfrm>
          <a:prstGeom prst="rect">
            <a:avLst/>
          </a:prstGeom>
          <a:solidFill>
            <a:srgbClr val="FFFF00"/>
          </a:solidFill>
          <a:ln>
            <a:solidFill>
              <a:schemeClr val="accent1"/>
            </a:solidFill>
          </a:ln>
        </p:spPr>
        <p:txBody>
          <a:bodyPr wrap="square" rtlCol="0">
            <a:spAutoFit/>
          </a:bodyPr>
          <a:lstStyle/>
          <a:p>
            <a:r>
              <a:rPr lang="en-US" sz="1400" dirty="0"/>
              <a:t>Associated with the holdings record for “Main Library”</a:t>
            </a:r>
          </a:p>
        </p:txBody>
      </p:sp>
      <p:cxnSp>
        <p:nvCxnSpPr>
          <p:cNvPr id="16" name="Straight Arrow Connector 15">
            <a:extLst>
              <a:ext uri="{FF2B5EF4-FFF2-40B4-BE49-F238E27FC236}">
                <a16:creationId xmlns:a16="http://schemas.microsoft.com/office/drawing/2014/main" id="{ED19BA65-0907-DF25-53B3-018FF5EBE587}"/>
              </a:ext>
            </a:extLst>
          </p:cNvPr>
          <p:cNvCxnSpPr>
            <a:cxnSpLocks/>
          </p:cNvCxnSpPr>
          <p:nvPr/>
        </p:nvCxnSpPr>
        <p:spPr>
          <a:xfrm flipH="1">
            <a:off x="4608004" y="3236349"/>
            <a:ext cx="1188132" cy="5868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FDFCE54-0F30-2267-A472-EA55480FA726}"/>
              </a:ext>
            </a:extLst>
          </p:cNvPr>
          <p:cNvSpPr/>
          <p:nvPr/>
        </p:nvSpPr>
        <p:spPr>
          <a:xfrm>
            <a:off x="72008" y="2535581"/>
            <a:ext cx="899592" cy="3314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029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29715" y="436492"/>
            <a:ext cx="5814285" cy="4208505"/>
          </a:xfrm>
        </p:spPr>
        <p:txBody>
          <a:bodyPr>
            <a:normAutofit/>
          </a:bodyPr>
          <a:lstStyle/>
          <a:p>
            <a:pPr>
              <a:lnSpc>
                <a:spcPct val="90000"/>
              </a:lnSpc>
            </a:pPr>
            <a:r>
              <a:rPr lang="en-US" sz="2000" dirty="0"/>
              <a:t>Introduction</a:t>
            </a:r>
            <a:endParaRPr lang="en-IL" sz="2000" dirty="0"/>
          </a:p>
          <a:p>
            <a:pPr>
              <a:lnSpc>
                <a:spcPct val="90000"/>
              </a:lnSpc>
            </a:pPr>
            <a:r>
              <a:rPr lang="en-US" sz="2000" dirty="0"/>
              <a:t>Physical Inventory</a:t>
            </a:r>
          </a:p>
          <a:p>
            <a:pPr>
              <a:lnSpc>
                <a:spcPct val="90000"/>
              </a:lnSpc>
            </a:pPr>
            <a:r>
              <a:rPr lang="en-US" sz="2000" dirty="0"/>
              <a:t>Electronic Inventory</a:t>
            </a:r>
          </a:p>
          <a:p>
            <a:pPr>
              <a:lnSpc>
                <a:spcPct val="90000"/>
              </a:lnSpc>
            </a:pPr>
            <a:r>
              <a:rPr lang="en-US" sz="2000" dirty="0"/>
              <a:t>Digital Inventory</a:t>
            </a:r>
          </a:p>
          <a:p>
            <a:pPr>
              <a:lnSpc>
                <a:spcPct val="90000"/>
              </a:lnSpc>
            </a:pPr>
            <a:r>
              <a:rPr lang="en-US" sz="2000" dirty="0"/>
              <a:t>The Institution Zone and the Community Zone</a:t>
            </a:r>
          </a:p>
          <a:p>
            <a:pPr>
              <a:lnSpc>
                <a:spcPct val="90000"/>
              </a:lnSpc>
            </a:pPr>
            <a:endParaRPr lang="en-US" sz="2000" dirty="0"/>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Electronic Inventory</a:t>
            </a:r>
          </a:p>
        </p:txBody>
      </p:sp>
    </p:spTree>
    <p:extLst>
      <p:ext uri="{BB962C8B-B14F-4D97-AF65-F5344CB8AC3E}">
        <p14:creationId xmlns:p14="http://schemas.microsoft.com/office/powerpoint/2010/main" val="1620884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Electronic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200" dirty="0"/>
              <a:t>In order to work with Electronic inventory a staff user must have one or more of the following roles:</a:t>
            </a:r>
          </a:p>
          <a:p>
            <a:endParaRPr lang="en-US" sz="2200" dirty="0"/>
          </a:p>
          <a:p>
            <a:pPr lvl="1"/>
            <a:r>
              <a:rPr lang="en-US" sz="1800" b="1" dirty="0"/>
              <a:t>Electronic Inventory Operator</a:t>
            </a:r>
            <a:r>
              <a:rPr lang="en-US" sz="1800" dirty="0"/>
              <a:t> OR </a:t>
            </a:r>
            <a:r>
              <a:rPr lang="en-US" sz="1800" b="1" dirty="0"/>
              <a:t>Repository Manager </a:t>
            </a:r>
            <a:r>
              <a:rPr lang="en-US" sz="1800" dirty="0"/>
              <a:t>– required to activate e-resources</a:t>
            </a:r>
          </a:p>
          <a:p>
            <a:pPr lvl="1"/>
            <a:r>
              <a:rPr lang="en-US" sz="1800" b="1" dirty="0"/>
              <a:t>Electronic Inventory Operator Extended </a:t>
            </a:r>
            <a:r>
              <a:rPr lang="en-US" sz="1800" dirty="0"/>
              <a:t>(required for delete operations)</a:t>
            </a:r>
          </a:p>
          <a:p>
            <a:pPr lvl="1"/>
            <a:r>
              <a:rPr lang="en-US" sz="1800" b="1" dirty="0"/>
              <a:t>CDI Inventory Operator </a:t>
            </a:r>
            <a:r>
              <a:rPr lang="en-US" sz="1800" dirty="0"/>
              <a:t>– required to work with the Central Discovery Index (CDI).</a:t>
            </a:r>
          </a:p>
          <a:p>
            <a:endParaRPr lang="en-US" sz="2200" dirty="0"/>
          </a:p>
        </p:txBody>
      </p:sp>
    </p:spTree>
    <p:extLst>
      <p:ext uri="{BB962C8B-B14F-4D97-AF65-F5344CB8AC3E}">
        <p14:creationId xmlns:p14="http://schemas.microsoft.com/office/powerpoint/2010/main" val="3839867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Electronic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52127"/>
          </a:xfrm>
        </p:spPr>
        <p:txBody>
          <a:bodyPr>
            <a:normAutofit/>
          </a:bodyPr>
          <a:lstStyle/>
          <a:p>
            <a:r>
              <a:rPr lang="en-US" sz="2200" dirty="0"/>
              <a:t>The roles related to electronic inventory can be assigned to staff users on the level of the entire institution or on the level of a specific library or libraries.  This is called the “scope”.</a:t>
            </a:r>
          </a:p>
          <a:p>
            <a:endParaRPr lang="en-US" sz="1800" dirty="0"/>
          </a:p>
          <a:p>
            <a:endParaRPr lang="en-US" sz="2200" dirty="0"/>
          </a:p>
        </p:txBody>
      </p:sp>
      <p:pic>
        <p:nvPicPr>
          <p:cNvPr id="5" name="Picture 4">
            <a:extLst>
              <a:ext uri="{FF2B5EF4-FFF2-40B4-BE49-F238E27FC236}">
                <a16:creationId xmlns:a16="http://schemas.microsoft.com/office/drawing/2014/main" id="{D05FEFC1-8201-6027-48A5-9A8B4F376FD7}"/>
              </a:ext>
            </a:extLst>
          </p:cNvPr>
          <p:cNvPicPr>
            <a:picLocks noChangeAspect="1"/>
          </p:cNvPicPr>
          <p:nvPr/>
        </p:nvPicPr>
        <p:blipFill>
          <a:blip r:embed="rId2"/>
          <a:stretch>
            <a:fillRect/>
          </a:stretch>
        </p:blipFill>
        <p:spPr>
          <a:xfrm>
            <a:off x="0" y="2168153"/>
            <a:ext cx="9144000" cy="807194"/>
          </a:xfrm>
          <a:prstGeom prst="rect">
            <a:avLst/>
          </a:prstGeom>
          <a:ln>
            <a:solidFill>
              <a:schemeClr val="accent1"/>
            </a:solidFill>
          </a:ln>
        </p:spPr>
      </p:pic>
      <p:sp>
        <p:nvSpPr>
          <p:cNvPr id="6" name="Rectangle 5">
            <a:extLst>
              <a:ext uri="{FF2B5EF4-FFF2-40B4-BE49-F238E27FC236}">
                <a16:creationId xmlns:a16="http://schemas.microsoft.com/office/drawing/2014/main" id="{9B160318-03F8-FC58-2304-76540F3C27B7}"/>
              </a:ext>
            </a:extLst>
          </p:cNvPr>
          <p:cNvSpPr/>
          <p:nvPr/>
        </p:nvSpPr>
        <p:spPr>
          <a:xfrm>
            <a:off x="5220072" y="2484374"/>
            <a:ext cx="230425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024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8C9CFC0-8B4B-581C-675D-E4007099896D}"/>
              </a:ext>
            </a:extLst>
          </p:cNvPr>
          <p:cNvPicPr>
            <a:picLocks noChangeAspect="1"/>
          </p:cNvPicPr>
          <p:nvPr/>
        </p:nvPicPr>
        <p:blipFill>
          <a:blip r:embed="rId2"/>
          <a:stretch>
            <a:fillRect/>
          </a:stretch>
        </p:blipFill>
        <p:spPr>
          <a:xfrm>
            <a:off x="847725" y="3075806"/>
            <a:ext cx="7486650" cy="485775"/>
          </a:xfrm>
          <a:prstGeom prst="rect">
            <a:avLst/>
          </a:prstGeom>
          <a:ln>
            <a:solidFill>
              <a:schemeClr val="accent1"/>
            </a:solidFill>
          </a:ln>
        </p:spPr>
      </p:pic>
      <p:pic>
        <p:nvPicPr>
          <p:cNvPr id="9" name="Picture 8">
            <a:extLst>
              <a:ext uri="{FF2B5EF4-FFF2-40B4-BE49-F238E27FC236}">
                <a16:creationId xmlns:a16="http://schemas.microsoft.com/office/drawing/2014/main" id="{C12F4F71-5F8F-36D3-62D6-1754389ABBEC}"/>
              </a:ext>
            </a:extLst>
          </p:cNvPr>
          <p:cNvPicPr>
            <a:picLocks noChangeAspect="1"/>
          </p:cNvPicPr>
          <p:nvPr/>
        </p:nvPicPr>
        <p:blipFill>
          <a:blip r:embed="rId3"/>
          <a:stretch>
            <a:fillRect/>
          </a:stretch>
        </p:blipFill>
        <p:spPr>
          <a:xfrm>
            <a:off x="809625" y="1579006"/>
            <a:ext cx="7524750" cy="40957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Electronic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52405"/>
          </a:xfrm>
        </p:spPr>
        <p:txBody>
          <a:bodyPr>
            <a:normAutofit/>
          </a:bodyPr>
          <a:lstStyle/>
          <a:p>
            <a:r>
              <a:rPr lang="en-US" sz="2000" dirty="0"/>
              <a:t>A user with this role can add only library “Main Library” in the “Library” field of the electronic portfolio in the electronic portfolio editor</a:t>
            </a:r>
          </a:p>
          <a:p>
            <a:endParaRPr lang="en-US" sz="2000" dirty="0"/>
          </a:p>
        </p:txBody>
      </p:sp>
      <p:sp>
        <p:nvSpPr>
          <p:cNvPr id="11" name="Rectangle 10">
            <a:extLst>
              <a:ext uri="{FF2B5EF4-FFF2-40B4-BE49-F238E27FC236}">
                <a16:creationId xmlns:a16="http://schemas.microsoft.com/office/drawing/2014/main" id="{B0EB33E8-5642-45EA-1BCF-F88BDEF4AD83}"/>
              </a:ext>
            </a:extLst>
          </p:cNvPr>
          <p:cNvSpPr/>
          <p:nvPr/>
        </p:nvSpPr>
        <p:spPr>
          <a:xfrm>
            <a:off x="6300192" y="1582740"/>
            <a:ext cx="1728192" cy="400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D3F35A-650F-DDD9-D964-F94BA753587C}"/>
              </a:ext>
            </a:extLst>
          </p:cNvPr>
          <p:cNvSpPr/>
          <p:nvPr/>
        </p:nvSpPr>
        <p:spPr>
          <a:xfrm>
            <a:off x="6300192" y="3107804"/>
            <a:ext cx="1728192" cy="400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3">
            <a:extLst>
              <a:ext uri="{FF2B5EF4-FFF2-40B4-BE49-F238E27FC236}">
                <a16:creationId xmlns:a16="http://schemas.microsoft.com/office/drawing/2014/main" id="{6997010B-A968-1F74-29DC-A7F721F8178D}"/>
              </a:ext>
            </a:extLst>
          </p:cNvPr>
          <p:cNvSpPr txBox="1">
            <a:spLocks/>
          </p:cNvSpPr>
          <p:nvPr/>
        </p:nvSpPr>
        <p:spPr>
          <a:xfrm>
            <a:off x="395536" y="2115061"/>
            <a:ext cx="8424936" cy="9607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A user with this role can add only library “Library and Information Science Library” in the “Library” field of the electronic portfolio in the electronic portfolio editor</a:t>
            </a:r>
          </a:p>
          <a:p>
            <a:endParaRPr lang="en-US" sz="2000" dirty="0"/>
          </a:p>
        </p:txBody>
      </p:sp>
    </p:spTree>
    <p:extLst>
      <p:ext uri="{BB962C8B-B14F-4D97-AF65-F5344CB8AC3E}">
        <p14:creationId xmlns:p14="http://schemas.microsoft.com/office/powerpoint/2010/main" val="3950133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8C9CFC0-8B4B-581C-675D-E4007099896D}"/>
              </a:ext>
            </a:extLst>
          </p:cNvPr>
          <p:cNvPicPr>
            <a:picLocks noChangeAspect="1"/>
          </p:cNvPicPr>
          <p:nvPr/>
        </p:nvPicPr>
        <p:blipFill>
          <a:blip r:embed="rId2"/>
          <a:stretch>
            <a:fillRect/>
          </a:stretch>
        </p:blipFill>
        <p:spPr>
          <a:xfrm>
            <a:off x="847725" y="3238103"/>
            <a:ext cx="7486650" cy="485775"/>
          </a:xfrm>
          <a:prstGeom prst="rect">
            <a:avLst/>
          </a:prstGeom>
          <a:ln>
            <a:solidFill>
              <a:schemeClr val="accent1"/>
            </a:solidFill>
          </a:ln>
        </p:spPr>
      </p:pic>
      <p:pic>
        <p:nvPicPr>
          <p:cNvPr id="9" name="Picture 8">
            <a:extLst>
              <a:ext uri="{FF2B5EF4-FFF2-40B4-BE49-F238E27FC236}">
                <a16:creationId xmlns:a16="http://schemas.microsoft.com/office/drawing/2014/main" id="{C12F4F71-5F8F-36D3-62D6-1754389ABBEC}"/>
              </a:ext>
            </a:extLst>
          </p:cNvPr>
          <p:cNvPicPr>
            <a:picLocks noChangeAspect="1"/>
          </p:cNvPicPr>
          <p:nvPr/>
        </p:nvPicPr>
        <p:blipFill>
          <a:blip r:embed="rId3"/>
          <a:stretch>
            <a:fillRect/>
          </a:stretch>
        </p:blipFill>
        <p:spPr>
          <a:xfrm>
            <a:off x="809625" y="2684512"/>
            <a:ext cx="7524750" cy="40957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Electronic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90496"/>
            <a:ext cx="8424936" cy="1840290"/>
          </a:xfrm>
        </p:spPr>
        <p:txBody>
          <a:bodyPr>
            <a:normAutofit/>
          </a:bodyPr>
          <a:lstStyle/>
          <a:p>
            <a:r>
              <a:rPr lang="en-US" sz="2000" dirty="0"/>
              <a:t>It is possible for one user to have the same role multiple times with different scopes.</a:t>
            </a:r>
          </a:p>
          <a:p>
            <a:r>
              <a:rPr lang="en-US" sz="2000" dirty="0"/>
              <a:t>A user with both of these roles can add library “Main Library” or library “Library and Information Science Library” in the “Library” field of the electronic portfolio in the electronic portfolio editor</a:t>
            </a:r>
          </a:p>
          <a:p>
            <a:endParaRPr lang="en-US" sz="2000" dirty="0"/>
          </a:p>
        </p:txBody>
      </p:sp>
      <p:sp>
        <p:nvSpPr>
          <p:cNvPr id="11" name="Rectangle 10">
            <a:extLst>
              <a:ext uri="{FF2B5EF4-FFF2-40B4-BE49-F238E27FC236}">
                <a16:creationId xmlns:a16="http://schemas.microsoft.com/office/drawing/2014/main" id="{B0EB33E8-5642-45EA-1BCF-F88BDEF4AD83}"/>
              </a:ext>
            </a:extLst>
          </p:cNvPr>
          <p:cNvSpPr/>
          <p:nvPr/>
        </p:nvSpPr>
        <p:spPr>
          <a:xfrm>
            <a:off x="6300192" y="2694037"/>
            <a:ext cx="1728192" cy="400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D3F35A-650F-DDD9-D964-F94BA753587C}"/>
              </a:ext>
            </a:extLst>
          </p:cNvPr>
          <p:cNvSpPr/>
          <p:nvPr/>
        </p:nvSpPr>
        <p:spPr>
          <a:xfrm>
            <a:off x="6300192" y="3270101"/>
            <a:ext cx="1728192" cy="400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398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Electronic Inventory</a:t>
            </a:r>
          </a:p>
        </p:txBody>
      </p:sp>
      <p:sp>
        <p:nvSpPr>
          <p:cNvPr id="2" name="Content Placeholder 3">
            <a:extLst>
              <a:ext uri="{FF2B5EF4-FFF2-40B4-BE49-F238E27FC236}">
                <a16:creationId xmlns:a16="http://schemas.microsoft.com/office/drawing/2014/main" id="{E3A8D311-ADEB-1013-BD5A-91D2ABA38940}"/>
              </a:ext>
            </a:extLst>
          </p:cNvPr>
          <p:cNvSpPr txBox="1">
            <a:spLocks/>
          </p:cNvSpPr>
          <p:nvPr/>
        </p:nvSpPr>
        <p:spPr>
          <a:xfrm>
            <a:off x="395536" y="843558"/>
            <a:ext cx="8424936" cy="97685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A user with this role can add any library in the “Library” field of the electronic portfolio in the electronic portfolio editor.  “Alma University” is the name of the institution.</a:t>
            </a:r>
          </a:p>
          <a:p>
            <a:endParaRPr lang="en-US" sz="2000" dirty="0"/>
          </a:p>
        </p:txBody>
      </p:sp>
      <p:pic>
        <p:nvPicPr>
          <p:cNvPr id="6" name="Picture 5">
            <a:extLst>
              <a:ext uri="{FF2B5EF4-FFF2-40B4-BE49-F238E27FC236}">
                <a16:creationId xmlns:a16="http://schemas.microsoft.com/office/drawing/2014/main" id="{793192F0-11EA-246C-F3F3-1FF2E0981A67}"/>
              </a:ext>
            </a:extLst>
          </p:cNvPr>
          <p:cNvPicPr>
            <a:picLocks noChangeAspect="1"/>
          </p:cNvPicPr>
          <p:nvPr/>
        </p:nvPicPr>
        <p:blipFill>
          <a:blip r:embed="rId2"/>
          <a:stretch>
            <a:fillRect/>
          </a:stretch>
        </p:blipFill>
        <p:spPr>
          <a:xfrm>
            <a:off x="831596" y="1876796"/>
            <a:ext cx="7496175" cy="447675"/>
          </a:xfrm>
          <a:prstGeom prst="rect">
            <a:avLst/>
          </a:prstGeom>
          <a:ln>
            <a:solidFill>
              <a:schemeClr val="accent1"/>
            </a:solidFill>
          </a:ln>
        </p:spPr>
      </p:pic>
      <p:sp>
        <p:nvSpPr>
          <p:cNvPr id="7" name="Rectangle 6">
            <a:extLst>
              <a:ext uri="{FF2B5EF4-FFF2-40B4-BE49-F238E27FC236}">
                <a16:creationId xmlns:a16="http://schemas.microsoft.com/office/drawing/2014/main" id="{D930A020-C04C-7262-D546-5E124DE0564A}"/>
              </a:ext>
            </a:extLst>
          </p:cNvPr>
          <p:cNvSpPr/>
          <p:nvPr/>
        </p:nvSpPr>
        <p:spPr>
          <a:xfrm>
            <a:off x="6300192" y="1897226"/>
            <a:ext cx="1728192" cy="400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5310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Electronic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Electronic resources in Alma are organized in a three-tiered hierarchy:</a:t>
            </a:r>
          </a:p>
          <a:p>
            <a:pPr marL="342900" indent="-342900" rtl="0">
              <a:buFont typeface="+mj-lt"/>
              <a:buAutoNum type="arabicPeriod"/>
            </a:pPr>
            <a:r>
              <a:rPr lang="en-US" sz="2000" b="1" dirty="0">
                <a:effectLst/>
              </a:rPr>
              <a:t>Electronic Collection </a:t>
            </a:r>
            <a:r>
              <a:rPr lang="en-US" sz="2000" dirty="0">
                <a:effectLst/>
              </a:rPr>
              <a:t>– A collection of electronic resources that is either a package of electronic portfolios (i.e. aggregator package or selective package) or a database (which does not include portfolios or full text service and whose resources cannot be individually managed through an interface).</a:t>
            </a:r>
          </a:p>
          <a:p>
            <a:pPr marL="342900" indent="-342900" rtl="0">
              <a:buFont typeface="+mj-lt"/>
              <a:buAutoNum type="arabicPeriod"/>
            </a:pPr>
            <a:r>
              <a:rPr lang="en-US" sz="2000" b="1" dirty="0">
                <a:effectLst/>
              </a:rPr>
              <a:t>Electronic Services </a:t>
            </a:r>
            <a:r>
              <a:rPr lang="en-US" sz="2000" dirty="0">
                <a:effectLst/>
              </a:rPr>
              <a:t>– The type of access to the e-resource (which typically is “full-text”)  and connection/linking information. </a:t>
            </a:r>
          </a:p>
          <a:p>
            <a:pPr marL="342900" indent="-342900" rtl="0">
              <a:buFont typeface="+mj-lt"/>
              <a:buAutoNum type="arabicPeriod"/>
            </a:pPr>
            <a:r>
              <a:rPr lang="en-US" sz="2000" b="1" dirty="0">
                <a:effectLst/>
              </a:rPr>
              <a:t>Electronic Portfolios </a:t>
            </a:r>
            <a:r>
              <a:rPr lang="en-US" sz="2000" dirty="0">
                <a:effectLst/>
              </a:rPr>
              <a:t>– Titles that can be standalone entities or be part of an electronic collection. Electronic portfolios maintain the specific coverage (local or global), services, and link information relevant for a particular electronic title. </a:t>
            </a:r>
          </a:p>
        </p:txBody>
      </p:sp>
    </p:spTree>
    <p:extLst>
      <p:ext uri="{BB962C8B-B14F-4D97-AF65-F5344CB8AC3E}">
        <p14:creationId xmlns:p14="http://schemas.microsoft.com/office/powerpoint/2010/main" val="1975683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Electronic Inventory</a:t>
            </a:r>
          </a:p>
        </p:txBody>
      </p:sp>
      <p:sp>
        <p:nvSpPr>
          <p:cNvPr id="8" name="TextBox 7">
            <a:extLst>
              <a:ext uri="{FF2B5EF4-FFF2-40B4-BE49-F238E27FC236}">
                <a16:creationId xmlns:a16="http://schemas.microsoft.com/office/drawing/2014/main" id="{0354BF43-371C-05B4-0BB5-4AD27A0EDBB0}"/>
              </a:ext>
            </a:extLst>
          </p:cNvPr>
          <p:cNvSpPr txBox="1"/>
          <p:nvPr/>
        </p:nvSpPr>
        <p:spPr>
          <a:xfrm>
            <a:off x="3496712" y="843558"/>
            <a:ext cx="2088232" cy="369332"/>
          </a:xfrm>
          <a:prstGeom prst="rect">
            <a:avLst/>
          </a:prstGeom>
          <a:solidFill>
            <a:srgbClr val="FFFF00"/>
          </a:solidFill>
          <a:ln>
            <a:solidFill>
              <a:schemeClr val="accent1"/>
            </a:solidFill>
          </a:ln>
        </p:spPr>
        <p:txBody>
          <a:bodyPr wrap="square" rtlCol="0">
            <a:spAutoFit/>
          </a:bodyPr>
          <a:lstStyle/>
          <a:p>
            <a:pPr algn="ctr"/>
            <a:r>
              <a:rPr lang="en-US" dirty="0"/>
              <a:t>Electronic Collection</a:t>
            </a:r>
          </a:p>
        </p:txBody>
      </p:sp>
      <p:sp>
        <p:nvSpPr>
          <p:cNvPr id="2" name="TextBox 1">
            <a:extLst>
              <a:ext uri="{FF2B5EF4-FFF2-40B4-BE49-F238E27FC236}">
                <a16:creationId xmlns:a16="http://schemas.microsoft.com/office/drawing/2014/main" id="{89E2F8EA-043D-DA4E-48FE-B338424F5DFF}"/>
              </a:ext>
            </a:extLst>
          </p:cNvPr>
          <p:cNvSpPr txBox="1"/>
          <p:nvPr/>
        </p:nvSpPr>
        <p:spPr>
          <a:xfrm>
            <a:off x="3656750" y="2041852"/>
            <a:ext cx="1830499" cy="646331"/>
          </a:xfrm>
          <a:prstGeom prst="rect">
            <a:avLst/>
          </a:prstGeom>
          <a:solidFill>
            <a:srgbClr val="FFFF00"/>
          </a:solidFill>
          <a:ln>
            <a:solidFill>
              <a:schemeClr val="accent1"/>
            </a:solidFill>
          </a:ln>
        </p:spPr>
        <p:txBody>
          <a:bodyPr wrap="square" rtlCol="0">
            <a:spAutoFit/>
          </a:bodyPr>
          <a:lstStyle/>
          <a:p>
            <a:pPr algn="ctr"/>
            <a:r>
              <a:rPr lang="en-US" dirty="0"/>
              <a:t>Electronic Service</a:t>
            </a:r>
          </a:p>
          <a:p>
            <a:pPr algn="ctr"/>
            <a:r>
              <a:rPr lang="en-US" dirty="0"/>
              <a:t>(Full Text)</a:t>
            </a:r>
          </a:p>
        </p:txBody>
      </p:sp>
      <p:sp>
        <p:nvSpPr>
          <p:cNvPr id="5" name="TextBox 4">
            <a:extLst>
              <a:ext uri="{FF2B5EF4-FFF2-40B4-BE49-F238E27FC236}">
                <a16:creationId xmlns:a16="http://schemas.microsoft.com/office/drawing/2014/main" id="{5C3D1139-CEA4-5F54-BBCC-4289D6D34F86}"/>
              </a:ext>
            </a:extLst>
          </p:cNvPr>
          <p:cNvSpPr txBox="1"/>
          <p:nvPr/>
        </p:nvSpPr>
        <p:spPr>
          <a:xfrm>
            <a:off x="827584" y="3507854"/>
            <a:ext cx="1152129" cy="646331"/>
          </a:xfrm>
          <a:prstGeom prst="rect">
            <a:avLst/>
          </a:prstGeom>
          <a:solidFill>
            <a:srgbClr val="FFFF00"/>
          </a:solidFill>
          <a:ln>
            <a:solidFill>
              <a:schemeClr val="accent1"/>
            </a:solidFill>
          </a:ln>
        </p:spPr>
        <p:txBody>
          <a:bodyPr wrap="square" rtlCol="0">
            <a:spAutoFit/>
          </a:bodyPr>
          <a:lstStyle/>
          <a:p>
            <a:pPr algn="ctr"/>
            <a:r>
              <a:rPr lang="en-US" dirty="0"/>
              <a:t>Electronic Portfolio</a:t>
            </a:r>
          </a:p>
        </p:txBody>
      </p:sp>
      <p:cxnSp>
        <p:nvCxnSpPr>
          <p:cNvPr id="20" name="Straight Connector 19">
            <a:extLst>
              <a:ext uri="{FF2B5EF4-FFF2-40B4-BE49-F238E27FC236}">
                <a16:creationId xmlns:a16="http://schemas.microsoft.com/office/drawing/2014/main" id="{41D37DEC-0B27-AAF3-27D3-CE7B58322657}"/>
              </a:ext>
            </a:extLst>
          </p:cNvPr>
          <p:cNvCxnSpPr>
            <a:cxnSpLocks/>
            <a:endCxn id="2" idx="0"/>
          </p:cNvCxnSpPr>
          <p:nvPr/>
        </p:nvCxnSpPr>
        <p:spPr>
          <a:xfrm>
            <a:off x="4572000" y="1203598"/>
            <a:ext cx="0" cy="838254"/>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EAF9CE4-0D12-36AA-4809-571599F9B377}"/>
              </a:ext>
            </a:extLst>
          </p:cNvPr>
          <p:cNvSpPr txBox="1"/>
          <p:nvPr/>
        </p:nvSpPr>
        <p:spPr>
          <a:xfrm>
            <a:off x="6372200" y="646479"/>
            <a:ext cx="2520280" cy="646331"/>
          </a:xfrm>
          <a:prstGeom prst="rect">
            <a:avLst/>
          </a:prstGeom>
          <a:noFill/>
          <a:ln>
            <a:solidFill>
              <a:schemeClr val="accent1"/>
            </a:solidFill>
          </a:ln>
        </p:spPr>
        <p:txBody>
          <a:bodyPr wrap="square" rtlCol="0">
            <a:spAutoFit/>
          </a:bodyPr>
          <a:lstStyle/>
          <a:p>
            <a:r>
              <a:rPr lang="en-US" dirty="0"/>
              <a:t>We will see an example of this in the next slides</a:t>
            </a:r>
          </a:p>
        </p:txBody>
      </p:sp>
      <p:sp>
        <p:nvSpPr>
          <p:cNvPr id="21" name="TextBox 20">
            <a:extLst>
              <a:ext uri="{FF2B5EF4-FFF2-40B4-BE49-F238E27FC236}">
                <a16:creationId xmlns:a16="http://schemas.microsoft.com/office/drawing/2014/main" id="{139D8777-E137-D2EA-D553-9362A86C8A03}"/>
              </a:ext>
            </a:extLst>
          </p:cNvPr>
          <p:cNvSpPr txBox="1"/>
          <p:nvPr/>
        </p:nvSpPr>
        <p:spPr>
          <a:xfrm>
            <a:off x="7164287" y="3507854"/>
            <a:ext cx="1152129" cy="646331"/>
          </a:xfrm>
          <a:prstGeom prst="rect">
            <a:avLst/>
          </a:prstGeom>
          <a:solidFill>
            <a:srgbClr val="FFFF00"/>
          </a:solidFill>
          <a:ln>
            <a:solidFill>
              <a:schemeClr val="accent1"/>
            </a:solidFill>
          </a:ln>
        </p:spPr>
        <p:txBody>
          <a:bodyPr wrap="square" rtlCol="0">
            <a:spAutoFit/>
          </a:bodyPr>
          <a:lstStyle/>
          <a:p>
            <a:pPr algn="ctr"/>
            <a:r>
              <a:rPr lang="en-US" dirty="0"/>
              <a:t>Electronic Portfolio</a:t>
            </a:r>
          </a:p>
        </p:txBody>
      </p:sp>
      <p:sp>
        <p:nvSpPr>
          <p:cNvPr id="22" name="TextBox 21">
            <a:extLst>
              <a:ext uri="{FF2B5EF4-FFF2-40B4-BE49-F238E27FC236}">
                <a16:creationId xmlns:a16="http://schemas.microsoft.com/office/drawing/2014/main" id="{5F5CA951-D9DF-6C4A-D588-5F78D74029D7}"/>
              </a:ext>
            </a:extLst>
          </p:cNvPr>
          <p:cNvSpPr txBox="1"/>
          <p:nvPr/>
        </p:nvSpPr>
        <p:spPr>
          <a:xfrm>
            <a:off x="2699791" y="3507854"/>
            <a:ext cx="1152129" cy="646331"/>
          </a:xfrm>
          <a:prstGeom prst="rect">
            <a:avLst/>
          </a:prstGeom>
          <a:solidFill>
            <a:srgbClr val="FFFF00"/>
          </a:solidFill>
          <a:ln>
            <a:solidFill>
              <a:schemeClr val="accent1"/>
            </a:solidFill>
          </a:ln>
        </p:spPr>
        <p:txBody>
          <a:bodyPr wrap="square" rtlCol="0">
            <a:spAutoFit/>
          </a:bodyPr>
          <a:lstStyle/>
          <a:p>
            <a:pPr algn="ctr"/>
            <a:r>
              <a:rPr lang="en-US" dirty="0"/>
              <a:t>Electronic Portfolio</a:t>
            </a:r>
          </a:p>
        </p:txBody>
      </p:sp>
      <p:sp>
        <p:nvSpPr>
          <p:cNvPr id="24" name="TextBox 23">
            <a:extLst>
              <a:ext uri="{FF2B5EF4-FFF2-40B4-BE49-F238E27FC236}">
                <a16:creationId xmlns:a16="http://schemas.microsoft.com/office/drawing/2014/main" id="{4B994144-1A85-C829-09A0-C36C062AD504}"/>
              </a:ext>
            </a:extLst>
          </p:cNvPr>
          <p:cNvSpPr txBox="1"/>
          <p:nvPr/>
        </p:nvSpPr>
        <p:spPr>
          <a:xfrm>
            <a:off x="5292079" y="3507854"/>
            <a:ext cx="1152129" cy="646331"/>
          </a:xfrm>
          <a:prstGeom prst="rect">
            <a:avLst/>
          </a:prstGeom>
          <a:solidFill>
            <a:srgbClr val="FFFF00"/>
          </a:solidFill>
          <a:ln>
            <a:solidFill>
              <a:schemeClr val="accent1"/>
            </a:solidFill>
          </a:ln>
        </p:spPr>
        <p:txBody>
          <a:bodyPr wrap="square" rtlCol="0">
            <a:spAutoFit/>
          </a:bodyPr>
          <a:lstStyle/>
          <a:p>
            <a:pPr algn="ctr"/>
            <a:r>
              <a:rPr lang="en-US" dirty="0"/>
              <a:t>Electronic Portfolio</a:t>
            </a:r>
          </a:p>
        </p:txBody>
      </p:sp>
      <p:cxnSp>
        <p:nvCxnSpPr>
          <p:cNvPr id="25" name="Straight Connector 24">
            <a:extLst>
              <a:ext uri="{FF2B5EF4-FFF2-40B4-BE49-F238E27FC236}">
                <a16:creationId xmlns:a16="http://schemas.microsoft.com/office/drawing/2014/main" id="{8FB5F8F8-4324-A546-D9B9-E2F13BCDE8C6}"/>
              </a:ext>
            </a:extLst>
          </p:cNvPr>
          <p:cNvCxnSpPr>
            <a:cxnSpLocks/>
            <a:stCxn id="2" idx="2"/>
            <a:endCxn id="5" idx="0"/>
          </p:cNvCxnSpPr>
          <p:nvPr/>
        </p:nvCxnSpPr>
        <p:spPr>
          <a:xfrm flipH="1">
            <a:off x="1403649" y="2688183"/>
            <a:ext cx="3168351" cy="819671"/>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86D24F2-7CF7-CD24-3DA7-A3493B8C63BB}"/>
              </a:ext>
            </a:extLst>
          </p:cNvPr>
          <p:cNvCxnSpPr>
            <a:cxnSpLocks/>
            <a:endCxn id="22" idx="0"/>
          </p:cNvCxnSpPr>
          <p:nvPr/>
        </p:nvCxnSpPr>
        <p:spPr>
          <a:xfrm flipH="1">
            <a:off x="3275856" y="2718556"/>
            <a:ext cx="1296144" cy="789298"/>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04CC75C-9BFA-577E-C88B-C0D09B2EC41D}"/>
              </a:ext>
            </a:extLst>
          </p:cNvPr>
          <p:cNvCxnSpPr>
            <a:cxnSpLocks/>
            <a:endCxn id="24" idx="0"/>
          </p:cNvCxnSpPr>
          <p:nvPr/>
        </p:nvCxnSpPr>
        <p:spPr>
          <a:xfrm>
            <a:off x="4572000" y="2715766"/>
            <a:ext cx="1296144" cy="792088"/>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DA9A875-EC44-9E91-B92A-C5A301DD6A91}"/>
              </a:ext>
            </a:extLst>
          </p:cNvPr>
          <p:cNvCxnSpPr>
            <a:cxnSpLocks/>
            <a:stCxn id="2" idx="2"/>
            <a:endCxn id="21" idx="0"/>
          </p:cNvCxnSpPr>
          <p:nvPr/>
        </p:nvCxnSpPr>
        <p:spPr>
          <a:xfrm>
            <a:off x="4572000" y="2688183"/>
            <a:ext cx="3168352" cy="819671"/>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AC43BDB-0508-D782-2B2F-9FDD9870DEAF}"/>
              </a:ext>
            </a:extLst>
          </p:cNvPr>
          <p:cNvSpPr txBox="1"/>
          <p:nvPr/>
        </p:nvSpPr>
        <p:spPr>
          <a:xfrm>
            <a:off x="2051720" y="646479"/>
            <a:ext cx="1008112" cy="461665"/>
          </a:xfrm>
          <a:prstGeom prst="rect">
            <a:avLst/>
          </a:prstGeom>
          <a:solidFill>
            <a:srgbClr val="B2E7E7"/>
          </a:solidFill>
          <a:ln>
            <a:solidFill>
              <a:schemeClr val="accent1"/>
            </a:solidFill>
          </a:ln>
        </p:spPr>
        <p:txBody>
          <a:bodyPr wrap="square" rtlCol="0">
            <a:spAutoFit/>
          </a:bodyPr>
          <a:lstStyle/>
          <a:p>
            <a:pPr algn="ctr"/>
            <a:r>
              <a:rPr lang="en-US" sz="1200" dirty="0"/>
              <a:t>Bibliographic record</a:t>
            </a:r>
          </a:p>
        </p:txBody>
      </p:sp>
      <p:sp>
        <p:nvSpPr>
          <p:cNvPr id="6" name="TextBox 5">
            <a:extLst>
              <a:ext uri="{FF2B5EF4-FFF2-40B4-BE49-F238E27FC236}">
                <a16:creationId xmlns:a16="http://schemas.microsoft.com/office/drawing/2014/main" id="{47E7185B-57F0-F06F-063F-B686EC06F763}"/>
              </a:ext>
            </a:extLst>
          </p:cNvPr>
          <p:cNvSpPr txBox="1"/>
          <p:nvPr/>
        </p:nvSpPr>
        <p:spPr>
          <a:xfrm>
            <a:off x="107505" y="2893545"/>
            <a:ext cx="1008112" cy="461665"/>
          </a:xfrm>
          <a:prstGeom prst="rect">
            <a:avLst/>
          </a:prstGeom>
          <a:solidFill>
            <a:srgbClr val="B2E7E7"/>
          </a:solidFill>
          <a:ln>
            <a:solidFill>
              <a:schemeClr val="accent1"/>
            </a:solidFill>
          </a:ln>
        </p:spPr>
        <p:txBody>
          <a:bodyPr wrap="square" rtlCol="0">
            <a:spAutoFit/>
          </a:bodyPr>
          <a:lstStyle/>
          <a:p>
            <a:pPr algn="ctr"/>
            <a:r>
              <a:rPr lang="en-US" sz="1200" dirty="0"/>
              <a:t>Bibliographic record</a:t>
            </a:r>
          </a:p>
        </p:txBody>
      </p:sp>
      <p:sp>
        <p:nvSpPr>
          <p:cNvPr id="7" name="TextBox 6">
            <a:extLst>
              <a:ext uri="{FF2B5EF4-FFF2-40B4-BE49-F238E27FC236}">
                <a16:creationId xmlns:a16="http://schemas.microsoft.com/office/drawing/2014/main" id="{D297BF3C-DBD0-595D-269E-ACD0F0BF78F6}"/>
              </a:ext>
            </a:extLst>
          </p:cNvPr>
          <p:cNvSpPr txBox="1"/>
          <p:nvPr/>
        </p:nvSpPr>
        <p:spPr>
          <a:xfrm>
            <a:off x="2141172" y="2882373"/>
            <a:ext cx="1008112" cy="461665"/>
          </a:xfrm>
          <a:prstGeom prst="rect">
            <a:avLst/>
          </a:prstGeom>
          <a:solidFill>
            <a:srgbClr val="B2E7E7"/>
          </a:solidFill>
          <a:ln>
            <a:solidFill>
              <a:schemeClr val="accent1"/>
            </a:solidFill>
          </a:ln>
        </p:spPr>
        <p:txBody>
          <a:bodyPr wrap="square" rtlCol="0">
            <a:spAutoFit/>
          </a:bodyPr>
          <a:lstStyle/>
          <a:p>
            <a:pPr algn="ctr"/>
            <a:r>
              <a:rPr lang="en-US" sz="1200" dirty="0"/>
              <a:t>Bibliographic record</a:t>
            </a:r>
          </a:p>
        </p:txBody>
      </p:sp>
      <p:sp>
        <p:nvSpPr>
          <p:cNvPr id="9" name="TextBox 8">
            <a:extLst>
              <a:ext uri="{FF2B5EF4-FFF2-40B4-BE49-F238E27FC236}">
                <a16:creationId xmlns:a16="http://schemas.microsoft.com/office/drawing/2014/main" id="{E77B5854-926B-14FB-7546-AD7619B8F81A}"/>
              </a:ext>
            </a:extLst>
          </p:cNvPr>
          <p:cNvSpPr txBox="1"/>
          <p:nvPr/>
        </p:nvSpPr>
        <p:spPr>
          <a:xfrm>
            <a:off x="6012160" y="2902758"/>
            <a:ext cx="1008112" cy="461665"/>
          </a:xfrm>
          <a:prstGeom prst="rect">
            <a:avLst/>
          </a:prstGeom>
          <a:solidFill>
            <a:srgbClr val="B2E7E7"/>
          </a:solidFill>
          <a:ln>
            <a:solidFill>
              <a:schemeClr val="accent1"/>
            </a:solidFill>
          </a:ln>
        </p:spPr>
        <p:txBody>
          <a:bodyPr wrap="square" rtlCol="0">
            <a:spAutoFit/>
          </a:bodyPr>
          <a:lstStyle/>
          <a:p>
            <a:pPr algn="ctr"/>
            <a:r>
              <a:rPr lang="en-US" sz="1200" dirty="0"/>
              <a:t>Bibliographic record</a:t>
            </a:r>
          </a:p>
        </p:txBody>
      </p:sp>
      <p:sp>
        <p:nvSpPr>
          <p:cNvPr id="10" name="TextBox 9">
            <a:extLst>
              <a:ext uri="{FF2B5EF4-FFF2-40B4-BE49-F238E27FC236}">
                <a16:creationId xmlns:a16="http://schemas.microsoft.com/office/drawing/2014/main" id="{0E5C9EDF-0E1D-405E-3248-76364016DD09}"/>
              </a:ext>
            </a:extLst>
          </p:cNvPr>
          <p:cNvSpPr txBox="1"/>
          <p:nvPr/>
        </p:nvSpPr>
        <p:spPr>
          <a:xfrm>
            <a:off x="8045827" y="2891586"/>
            <a:ext cx="1008112" cy="461665"/>
          </a:xfrm>
          <a:prstGeom prst="rect">
            <a:avLst/>
          </a:prstGeom>
          <a:solidFill>
            <a:srgbClr val="B2E7E7"/>
          </a:solidFill>
          <a:ln>
            <a:solidFill>
              <a:schemeClr val="accent1"/>
            </a:solidFill>
          </a:ln>
        </p:spPr>
        <p:txBody>
          <a:bodyPr wrap="square" rtlCol="0">
            <a:spAutoFit/>
          </a:bodyPr>
          <a:lstStyle/>
          <a:p>
            <a:pPr algn="ctr"/>
            <a:r>
              <a:rPr lang="en-US" sz="1200" dirty="0"/>
              <a:t>Bibliographic record</a:t>
            </a:r>
          </a:p>
        </p:txBody>
      </p:sp>
      <p:cxnSp>
        <p:nvCxnSpPr>
          <p:cNvPr id="12" name="Straight Connector 11">
            <a:extLst>
              <a:ext uri="{FF2B5EF4-FFF2-40B4-BE49-F238E27FC236}">
                <a16:creationId xmlns:a16="http://schemas.microsoft.com/office/drawing/2014/main" id="{D5809696-EF22-54E5-9473-EC91EF4A4BD5}"/>
              </a:ext>
            </a:extLst>
          </p:cNvPr>
          <p:cNvCxnSpPr>
            <a:stCxn id="4" idx="3"/>
            <a:endCxn id="8" idx="1"/>
          </p:cNvCxnSpPr>
          <p:nvPr/>
        </p:nvCxnSpPr>
        <p:spPr>
          <a:xfrm>
            <a:off x="3059832" y="877312"/>
            <a:ext cx="436880" cy="150912"/>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802AD05-1F64-1AC4-25A6-2E15E1D13C48}"/>
              </a:ext>
            </a:extLst>
          </p:cNvPr>
          <p:cNvCxnSpPr>
            <a:cxnSpLocks/>
            <a:stCxn id="6" idx="2"/>
            <a:endCxn id="5" idx="1"/>
          </p:cNvCxnSpPr>
          <p:nvPr/>
        </p:nvCxnSpPr>
        <p:spPr>
          <a:xfrm>
            <a:off x="611561" y="3355210"/>
            <a:ext cx="216023" cy="47581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3F47D98-9CDA-E370-1DE0-EFAEE95A3903}"/>
              </a:ext>
            </a:extLst>
          </p:cNvPr>
          <p:cNvCxnSpPr>
            <a:cxnSpLocks/>
            <a:endCxn id="21" idx="3"/>
          </p:cNvCxnSpPr>
          <p:nvPr/>
        </p:nvCxnSpPr>
        <p:spPr>
          <a:xfrm flipH="1">
            <a:off x="8316416" y="3364423"/>
            <a:ext cx="288033" cy="466597"/>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3CFCA3-6021-E485-D11C-1B20E75CB275}"/>
              </a:ext>
            </a:extLst>
          </p:cNvPr>
          <p:cNvCxnSpPr>
            <a:cxnSpLocks/>
          </p:cNvCxnSpPr>
          <p:nvPr/>
        </p:nvCxnSpPr>
        <p:spPr>
          <a:xfrm>
            <a:off x="2645228" y="3351989"/>
            <a:ext cx="314106" cy="148629"/>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615743D-4EF9-DACD-3740-E778A76ED56C}"/>
              </a:ext>
            </a:extLst>
          </p:cNvPr>
          <p:cNvCxnSpPr>
            <a:cxnSpLocks/>
          </p:cNvCxnSpPr>
          <p:nvPr/>
        </p:nvCxnSpPr>
        <p:spPr>
          <a:xfrm flipH="1">
            <a:off x="6156176" y="3377726"/>
            <a:ext cx="199782" cy="130843"/>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914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873BAF-5120-378A-4632-E4081BB9358C}"/>
              </a:ext>
            </a:extLst>
          </p:cNvPr>
          <p:cNvPicPr>
            <a:picLocks noChangeAspect="1"/>
          </p:cNvPicPr>
          <p:nvPr/>
        </p:nvPicPr>
        <p:blipFill>
          <a:blip r:embed="rId2"/>
          <a:stretch>
            <a:fillRect/>
          </a:stretch>
        </p:blipFill>
        <p:spPr>
          <a:xfrm>
            <a:off x="1097868" y="1563638"/>
            <a:ext cx="6948264" cy="319347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Electronic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7"/>
          </a:xfrm>
        </p:spPr>
        <p:txBody>
          <a:bodyPr>
            <a:normAutofit/>
          </a:bodyPr>
          <a:lstStyle/>
          <a:p>
            <a:r>
              <a:rPr lang="en-US" sz="2000" dirty="0"/>
              <a:t>This is electronic collection ID 6173810140000121 Title “Scottish Women Poets of the Romantic Period”.</a:t>
            </a:r>
          </a:p>
        </p:txBody>
      </p:sp>
      <p:sp>
        <p:nvSpPr>
          <p:cNvPr id="15" name="Rectangle 14">
            <a:extLst>
              <a:ext uri="{FF2B5EF4-FFF2-40B4-BE49-F238E27FC236}">
                <a16:creationId xmlns:a16="http://schemas.microsoft.com/office/drawing/2014/main" id="{0753B10D-0848-B88A-3C07-FC38063B93F5}"/>
              </a:ext>
            </a:extLst>
          </p:cNvPr>
          <p:cNvSpPr/>
          <p:nvPr/>
        </p:nvSpPr>
        <p:spPr>
          <a:xfrm>
            <a:off x="1619672" y="1603750"/>
            <a:ext cx="2160240" cy="1759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FCFEFA3-6105-1869-CC22-01554FF441A9}"/>
              </a:ext>
            </a:extLst>
          </p:cNvPr>
          <p:cNvSpPr/>
          <p:nvPr/>
        </p:nvSpPr>
        <p:spPr>
          <a:xfrm>
            <a:off x="3037252" y="1771456"/>
            <a:ext cx="814668" cy="2242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068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9AF32E-B900-83C1-80BC-4FA0102EAC88}"/>
              </a:ext>
            </a:extLst>
          </p:cNvPr>
          <p:cNvPicPr>
            <a:picLocks noChangeAspect="1"/>
          </p:cNvPicPr>
          <p:nvPr/>
        </p:nvPicPr>
        <p:blipFill>
          <a:blip r:embed="rId2"/>
          <a:stretch>
            <a:fillRect/>
          </a:stretch>
        </p:blipFill>
        <p:spPr>
          <a:xfrm>
            <a:off x="0" y="1997885"/>
            <a:ext cx="9144000" cy="114773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Electronic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33131"/>
            <a:ext cx="8424936" cy="470467"/>
          </a:xfrm>
        </p:spPr>
        <p:txBody>
          <a:bodyPr>
            <a:normAutofit/>
          </a:bodyPr>
          <a:lstStyle/>
          <a:p>
            <a:r>
              <a:rPr lang="en-US" sz="2000" dirty="0"/>
              <a:t>The electronic collection has a full text service</a:t>
            </a:r>
          </a:p>
        </p:txBody>
      </p:sp>
      <p:sp>
        <p:nvSpPr>
          <p:cNvPr id="11" name="Rectangle 10">
            <a:extLst>
              <a:ext uri="{FF2B5EF4-FFF2-40B4-BE49-F238E27FC236}">
                <a16:creationId xmlns:a16="http://schemas.microsoft.com/office/drawing/2014/main" id="{A91C949C-9029-382C-15D4-88F15BFF0036}"/>
              </a:ext>
            </a:extLst>
          </p:cNvPr>
          <p:cNvSpPr/>
          <p:nvPr/>
        </p:nvSpPr>
        <p:spPr>
          <a:xfrm>
            <a:off x="1115616" y="2787774"/>
            <a:ext cx="6480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0D6C6FC-4332-E6E0-D68A-0C975A35A235}"/>
              </a:ext>
            </a:extLst>
          </p:cNvPr>
          <p:cNvSpPr/>
          <p:nvPr/>
        </p:nvSpPr>
        <p:spPr>
          <a:xfrm>
            <a:off x="0" y="1997885"/>
            <a:ext cx="6480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479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A34C9F-2ACF-6D4A-971C-B88D73B4C9C1}"/>
              </a:ext>
            </a:extLst>
          </p:cNvPr>
          <p:cNvPicPr>
            <a:picLocks noChangeAspect="1"/>
          </p:cNvPicPr>
          <p:nvPr/>
        </p:nvPicPr>
        <p:blipFill>
          <a:blip r:embed="rId2"/>
          <a:stretch>
            <a:fillRect/>
          </a:stretch>
        </p:blipFill>
        <p:spPr>
          <a:xfrm>
            <a:off x="0" y="1238655"/>
            <a:ext cx="9144000" cy="320530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Electronic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33131"/>
            <a:ext cx="8424936" cy="490833"/>
          </a:xfrm>
        </p:spPr>
        <p:txBody>
          <a:bodyPr>
            <a:normAutofit/>
          </a:bodyPr>
          <a:lstStyle/>
          <a:p>
            <a:r>
              <a:rPr lang="en-US" sz="2000" dirty="0"/>
              <a:t>The electronic service has 86 portfolios</a:t>
            </a:r>
          </a:p>
        </p:txBody>
      </p:sp>
      <p:sp>
        <p:nvSpPr>
          <p:cNvPr id="7" name="Rectangle 6">
            <a:extLst>
              <a:ext uri="{FF2B5EF4-FFF2-40B4-BE49-F238E27FC236}">
                <a16:creationId xmlns:a16="http://schemas.microsoft.com/office/drawing/2014/main" id="{412E2AE9-7CEF-F494-2C25-C81723ACE527}"/>
              </a:ext>
            </a:extLst>
          </p:cNvPr>
          <p:cNvSpPr/>
          <p:nvPr/>
        </p:nvSpPr>
        <p:spPr>
          <a:xfrm>
            <a:off x="2146780" y="1635646"/>
            <a:ext cx="57606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B90F7D6-D2BA-C304-EC34-0BA3F0EDCF88}"/>
              </a:ext>
            </a:extLst>
          </p:cNvPr>
          <p:cNvSpPr/>
          <p:nvPr/>
        </p:nvSpPr>
        <p:spPr>
          <a:xfrm>
            <a:off x="179512" y="1938369"/>
            <a:ext cx="576064" cy="2733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0C9D989-4239-065E-DCE9-2B6330206D9D}"/>
              </a:ext>
            </a:extLst>
          </p:cNvPr>
          <p:cNvSpPr/>
          <p:nvPr/>
        </p:nvSpPr>
        <p:spPr>
          <a:xfrm>
            <a:off x="107504" y="1241433"/>
            <a:ext cx="1512168" cy="2733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4696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Digital Inventory</a:t>
            </a:r>
          </a:p>
        </p:txBody>
      </p:sp>
    </p:spTree>
    <p:extLst>
      <p:ext uri="{BB962C8B-B14F-4D97-AF65-F5344CB8AC3E}">
        <p14:creationId xmlns:p14="http://schemas.microsoft.com/office/powerpoint/2010/main" val="4174474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Digital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200" dirty="0"/>
              <a:t>In order to work with Digital inventory a staff user must have one or more of the following roles:</a:t>
            </a:r>
          </a:p>
          <a:p>
            <a:pPr lvl="1"/>
            <a:endParaRPr lang="en-US" sz="1800" dirty="0"/>
          </a:p>
          <a:p>
            <a:pPr lvl="1"/>
            <a:r>
              <a:rPr lang="en-US" sz="1800" b="1" dirty="0"/>
              <a:t>Digital Inventory Operator </a:t>
            </a:r>
            <a:r>
              <a:rPr lang="en-US" sz="1800" dirty="0"/>
              <a:t>– required for adding and editing digital representations</a:t>
            </a:r>
          </a:p>
          <a:p>
            <a:pPr lvl="1"/>
            <a:r>
              <a:rPr lang="en-US" sz="1800" b="1" dirty="0"/>
              <a:t>Digital Inventory Operator Extended </a:t>
            </a:r>
            <a:r>
              <a:rPr lang="en-US" sz="1800" dirty="0"/>
              <a:t>– required for delete operations</a:t>
            </a:r>
          </a:p>
          <a:p>
            <a:pPr lvl="1"/>
            <a:r>
              <a:rPr lang="en-US" sz="1800" b="1" dirty="0"/>
              <a:t>Collection Inventory Operator </a:t>
            </a:r>
            <a:r>
              <a:rPr lang="en-US" sz="1800" dirty="0"/>
              <a:t>– required when adding a new digital representation</a:t>
            </a:r>
          </a:p>
          <a:p>
            <a:endParaRPr lang="en-US" sz="2200" dirty="0"/>
          </a:p>
        </p:txBody>
      </p:sp>
    </p:spTree>
    <p:extLst>
      <p:ext uri="{BB962C8B-B14F-4D97-AF65-F5344CB8AC3E}">
        <p14:creationId xmlns:p14="http://schemas.microsoft.com/office/powerpoint/2010/main" val="3725549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11376C-3F0D-A817-691D-7947988F8663}"/>
              </a:ext>
            </a:extLst>
          </p:cNvPr>
          <p:cNvPicPr>
            <a:picLocks noChangeAspect="1"/>
          </p:cNvPicPr>
          <p:nvPr/>
        </p:nvPicPr>
        <p:blipFill>
          <a:blip r:embed="rId2"/>
          <a:stretch>
            <a:fillRect/>
          </a:stretch>
        </p:blipFill>
        <p:spPr>
          <a:xfrm>
            <a:off x="0" y="2168153"/>
            <a:ext cx="9144000" cy="80719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Digital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52127"/>
          </a:xfrm>
        </p:spPr>
        <p:txBody>
          <a:bodyPr>
            <a:normAutofit/>
          </a:bodyPr>
          <a:lstStyle/>
          <a:p>
            <a:r>
              <a:rPr lang="en-US" sz="2200" dirty="0"/>
              <a:t>The roles related to digital inventory can be assigned to staff users on the level of the entire institution or on the level of a specific library or libraries.  This is called the “scope”.</a:t>
            </a:r>
          </a:p>
          <a:p>
            <a:endParaRPr lang="en-US" sz="1800" dirty="0"/>
          </a:p>
          <a:p>
            <a:endParaRPr lang="en-US" sz="2200" dirty="0"/>
          </a:p>
        </p:txBody>
      </p:sp>
      <p:sp>
        <p:nvSpPr>
          <p:cNvPr id="6" name="Rectangle 5">
            <a:extLst>
              <a:ext uri="{FF2B5EF4-FFF2-40B4-BE49-F238E27FC236}">
                <a16:creationId xmlns:a16="http://schemas.microsoft.com/office/drawing/2014/main" id="{9B160318-03F8-FC58-2304-76540F3C27B7}"/>
              </a:ext>
            </a:extLst>
          </p:cNvPr>
          <p:cNvSpPr/>
          <p:nvPr/>
        </p:nvSpPr>
        <p:spPr>
          <a:xfrm>
            <a:off x="5220072" y="2484374"/>
            <a:ext cx="230425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555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2FD3227-F865-CF29-FCE3-6BA853132E3D}"/>
              </a:ext>
            </a:extLst>
          </p:cNvPr>
          <p:cNvPicPr>
            <a:picLocks noChangeAspect="1"/>
          </p:cNvPicPr>
          <p:nvPr/>
        </p:nvPicPr>
        <p:blipFill>
          <a:blip r:embed="rId2"/>
          <a:stretch>
            <a:fillRect/>
          </a:stretch>
        </p:blipFill>
        <p:spPr>
          <a:xfrm>
            <a:off x="781050" y="3088564"/>
            <a:ext cx="7581900" cy="514350"/>
          </a:xfrm>
          <a:prstGeom prst="rect">
            <a:avLst/>
          </a:prstGeom>
          <a:ln>
            <a:solidFill>
              <a:schemeClr val="accent1"/>
            </a:solidFill>
          </a:ln>
        </p:spPr>
      </p:pic>
      <p:pic>
        <p:nvPicPr>
          <p:cNvPr id="7" name="Picture 6">
            <a:extLst>
              <a:ext uri="{FF2B5EF4-FFF2-40B4-BE49-F238E27FC236}">
                <a16:creationId xmlns:a16="http://schemas.microsoft.com/office/drawing/2014/main" id="{70F31198-EBB6-CD11-F4D2-FEA0DBD336C1}"/>
              </a:ext>
            </a:extLst>
          </p:cNvPr>
          <p:cNvPicPr>
            <a:picLocks noChangeAspect="1"/>
          </p:cNvPicPr>
          <p:nvPr/>
        </p:nvPicPr>
        <p:blipFill>
          <a:blip r:embed="rId3"/>
          <a:stretch>
            <a:fillRect/>
          </a:stretch>
        </p:blipFill>
        <p:spPr>
          <a:xfrm>
            <a:off x="838200" y="1563638"/>
            <a:ext cx="7467600" cy="48577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Digital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52405"/>
          </a:xfrm>
        </p:spPr>
        <p:txBody>
          <a:bodyPr>
            <a:normAutofit/>
          </a:bodyPr>
          <a:lstStyle/>
          <a:p>
            <a:r>
              <a:rPr lang="en-US" sz="2000" dirty="0"/>
              <a:t>A user with this role can add only library “Main Library” in the “Library” field of the digital representation in the  Digital Representation Resource Editor </a:t>
            </a:r>
          </a:p>
          <a:p>
            <a:endParaRPr lang="en-US" sz="2000" dirty="0"/>
          </a:p>
        </p:txBody>
      </p:sp>
      <p:sp>
        <p:nvSpPr>
          <p:cNvPr id="11" name="Rectangle 10">
            <a:extLst>
              <a:ext uri="{FF2B5EF4-FFF2-40B4-BE49-F238E27FC236}">
                <a16:creationId xmlns:a16="http://schemas.microsoft.com/office/drawing/2014/main" id="{B0EB33E8-5642-45EA-1BCF-F88BDEF4AD83}"/>
              </a:ext>
            </a:extLst>
          </p:cNvPr>
          <p:cNvSpPr/>
          <p:nvPr/>
        </p:nvSpPr>
        <p:spPr>
          <a:xfrm>
            <a:off x="6300192" y="1613476"/>
            <a:ext cx="1728192" cy="400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D3F35A-650F-DDD9-D964-F94BA753587C}"/>
              </a:ext>
            </a:extLst>
          </p:cNvPr>
          <p:cNvSpPr/>
          <p:nvPr/>
        </p:nvSpPr>
        <p:spPr>
          <a:xfrm>
            <a:off x="6300192" y="3106542"/>
            <a:ext cx="1728192" cy="4551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3">
            <a:extLst>
              <a:ext uri="{FF2B5EF4-FFF2-40B4-BE49-F238E27FC236}">
                <a16:creationId xmlns:a16="http://schemas.microsoft.com/office/drawing/2014/main" id="{6997010B-A968-1F74-29DC-A7F721F8178D}"/>
              </a:ext>
            </a:extLst>
          </p:cNvPr>
          <p:cNvSpPr txBox="1">
            <a:spLocks/>
          </p:cNvSpPr>
          <p:nvPr/>
        </p:nvSpPr>
        <p:spPr>
          <a:xfrm>
            <a:off x="395536" y="2168849"/>
            <a:ext cx="8424936" cy="9607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A user with this role can add only library “Library and Information Science Library” in the “Library” field of the digital representation in the  Digital Representation Resource Editor </a:t>
            </a:r>
          </a:p>
          <a:p>
            <a:endParaRPr lang="en-US" sz="2000" dirty="0"/>
          </a:p>
        </p:txBody>
      </p:sp>
    </p:spTree>
    <p:extLst>
      <p:ext uri="{BB962C8B-B14F-4D97-AF65-F5344CB8AC3E}">
        <p14:creationId xmlns:p14="http://schemas.microsoft.com/office/powerpoint/2010/main" val="4248121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Digital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90496"/>
            <a:ext cx="8424936" cy="1840290"/>
          </a:xfrm>
        </p:spPr>
        <p:txBody>
          <a:bodyPr>
            <a:normAutofit/>
          </a:bodyPr>
          <a:lstStyle/>
          <a:p>
            <a:r>
              <a:rPr lang="en-US" sz="2000" dirty="0"/>
              <a:t>It is possible for one user to have the same role multiple times with different scopes.</a:t>
            </a:r>
          </a:p>
          <a:p>
            <a:r>
              <a:rPr lang="en-US" sz="2000" dirty="0"/>
              <a:t>A user with both of these roles can add library “Main Library” or library “Library and Information Science Library” in the “Library” field of the digital representation in the  Digital Representation Resource Editor </a:t>
            </a:r>
          </a:p>
        </p:txBody>
      </p:sp>
      <p:pic>
        <p:nvPicPr>
          <p:cNvPr id="2" name="Picture 1">
            <a:extLst>
              <a:ext uri="{FF2B5EF4-FFF2-40B4-BE49-F238E27FC236}">
                <a16:creationId xmlns:a16="http://schemas.microsoft.com/office/drawing/2014/main" id="{97F17420-70E6-D9AF-F71C-2E943452A1F6}"/>
              </a:ext>
            </a:extLst>
          </p:cNvPr>
          <p:cNvPicPr>
            <a:picLocks noChangeAspect="1"/>
          </p:cNvPicPr>
          <p:nvPr/>
        </p:nvPicPr>
        <p:blipFill>
          <a:blip r:embed="rId2"/>
          <a:stretch>
            <a:fillRect/>
          </a:stretch>
        </p:blipFill>
        <p:spPr>
          <a:xfrm>
            <a:off x="781050" y="3497560"/>
            <a:ext cx="7581900" cy="514350"/>
          </a:xfrm>
          <a:prstGeom prst="rect">
            <a:avLst/>
          </a:prstGeom>
          <a:ln>
            <a:solidFill>
              <a:schemeClr val="accent1"/>
            </a:solidFill>
          </a:ln>
        </p:spPr>
      </p:pic>
      <p:sp>
        <p:nvSpPr>
          <p:cNvPr id="5" name="Rectangle 4">
            <a:extLst>
              <a:ext uri="{FF2B5EF4-FFF2-40B4-BE49-F238E27FC236}">
                <a16:creationId xmlns:a16="http://schemas.microsoft.com/office/drawing/2014/main" id="{1D25C618-1D22-C7DE-59BA-38CF9570FC7A}"/>
              </a:ext>
            </a:extLst>
          </p:cNvPr>
          <p:cNvSpPr/>
          <p:nvPr/>
        </p:nvSpPr>
        <p:spPr>
          <a:xfrm>
            <a:off x="6300192" y="3515538"/>
            <a:ext cx="1728192" cy="4551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0B977D0-349E-E97A-11B6-6F287413135F}"/>
              </a:ext>
            </a:extLst>
          </p:cNvPr>
          <p:cNvPicPr>
            <a:picLocks noChangeAspect="1"/>
          </p:cNvPicPr>
          <p:nvPr/>
        </p:nvPicPr>
        <p:blipFill>
          <a:blip r:embed="rId3"/>
          <a:stretch>
            <a:fillRect/>
          </a:stretch>
        </p:blipFill>
        <p:spPr>
          <a:xfrm>
            <a:off x="838200" y="2806055"/>
            <a:ext cx="7467600" cy="485775"/>
          </a:xfrm>
          <a:prstGeom prst="rect">
            <a:avLst/>
          </a:prstGeom>
          <a:ln>
            <a:solidFill>
              <a:schemeClr val="accent1"/>
            </a:solidFill>
          </a:ln>
        </p:spPr>
      </p:pic>
      <p:sp>
        <p:nvSpPr>
          <p:cNvPr id="7" name="Rectangle 6">
            <a:extLst>
              <a:ext uri="{FF2B5EF4-FFF2-40B4-BE49-F238E27FC236}">
                <a16:creationId xmlns:a16="http://schemas.microsoft.com/office/drawing/2014/main" id="{5363D149-2F3C-AAA7-64B3-5D81D5787E4A}"/>
              </a:ext>
            </a:extLst>
          </p:cNvPr>
          <p:cNvSpPr/>
          <p:nvPr/>
        </p:nvSpPr>
        <p:spPr>
          <a:xfrm>
            <a:off x="6300192" y="2855893"/>
            <a:ext cx="1728192" cy="400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5246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F37194-38AC-9F23-2E3C-E88E9C8D3D90}"/>
              </a:ext>
            </a:extLst>
          </p:cNvPr>
          <p:cNvPicPr>
            <a:picLocks noChangeAspect="1"/>
          </p:cNvPicPr>
          <p:nvPr/>
        </p:nvPicPr>
        <p:blipFill>
          <a:blip r:embed="rId2"/>
          <a:stretch>
            <a:fillRect/>
          </a:stretch>
        </p:blipFill>
        <p:spPr>
          <a:xfrm>
            <a:off x="781050" y="1851670"/>
            <a:ext cx="7581900" cy="48577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Digital Inventory</a:t>
            </a:r>
          </a:p>
        </p:txBody>
      </p:sp>
      <p:sp>
        <p:nvSpPr>
          <p:cNvPr id="2" name="Content Placeholder 3">
            <a:extLst>
              <a:ext uri="{FF2B5EF4-FFF2-40B4-BE49-F238E27FC236}">
                <a16:creationId xmlns:a16="http://schemas.microsoft.com/office/drawing/2014/main" id="{E3A8D311-ADEB-1013-BD5A-91D2ABA38940}"/>
              </a:ext>
            </a:extLst>
          </p:cNvPr>
          <p:cNvSpPr txBox="1">
            <a:spLocks/>
          </p:cNvSpPr>
          <p:nvPr/>
        </p:nvSpPr>
        <p:spPr>
          <a:xfrm>
            <a:off x="395536" y="843558"/>
            <a:ext cx="8424936" cy="97685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A user with this role can add any library in the “Library” field of the digital representation in the Digital Representation Resource Editor.  “Alma University” is the name of the institution.</a:t>
            </a:r>
          </a:p>
        </p:txBody>
      </p:sp>
      <p:sp>
        <p:nvSpPr>
          <p:cNvPr id="7" name="Rectangle 6">
            <a:extLst>
              <a:ext uri="{FF2B5EF4-FFF2-40B4-BE49-F238E27FC236}">
                <a16:creationId xmlns:a16="http://schemas.microsoft.com/office/drawing/2014/main" id="{D930A020-C04C-7262-D546-5E124DE0564A}"/>
              </a:ext>
            </a:extLst>
          </p:cNvPr>
          <p:cNvSpPr/>
          <p:nvPr/>
        </p:nvSpPr>
        <p:spPr>
          <a:xfrm>
            <a:off x="6300192" y="1897226"/>
            <a:ext cx="1728192" cy="400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5387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Digital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Digital resources in Alma are organized in a three-tiered hierarchy:</a:t>
            </a:r>
            <a:endParaRPr lang="en-US" sz="2000" b="1" dirty="0">
              <a:effectLst/>
            </a:endParaRPr>
          </a:p>
          <a:p>
            <a:pPr marL="342900" indent="-342900" rtl="0">
              <a:buFont typeface="+mj-lt"/>
              <a:buAutoNum type="arabicPeriod"/>
            </a:pPr>
            <a:r>
              <a:rPr lang="en-US" sz="2000" b="1" dirty="0">
                <a:effectLst/>
              </a:rPr>
              <a:t>Bibliographic record </a:t>
            </a:r>
            <a:r>
              <a:rPr lang="en-US" sz="2000" dirty="0">
                <a:effectLst/>
              </a:rPr>
              <a:t>– The top level consists of the bibliographic record, which contains the metadata of the resource. </a:t>
            </a:r>
          </a:p>
          <a:p>
            <a:pPr marL="342900" indent="-342900" rtl="0">
              <a:buFont typeface="+mj-lt"/>
              <a:buAutoNum type="arabicPeriod"/>
            </a:pPr>
            <a:r>
              <a:rPr lang="en-US" sz="2000" b="1" dirty="0">
                <a:effectLst/>
              </a:rPr>
              <a:t>Representation </a:t>
            </a:r>
            <a:r>
              <a:rPr lang="en-US" sz="2000" dirty="0">
                <a:effectLst/>
              </a:rPr>
              <a:t>– The middle level is the representation level. This level acts as a container for the digital files. Multiple representations can be attached to the bibliographic record. </a:t>
            </a:r>
          </a:p>
          <a:p>
            <a:pPr marL="342900" indent="-342900" rtl="0">
              <a:buFont typeface="+mj-lt"/>
              <a:buAutoNum type="arabicPeriod"/>
            </a:pPr>
            <a:r>
              <a:rPr lang="en-US" sz="2000" b="1" dirty="0">
                <a:effectLst/>
              </a:rPr>
              <a:t>File </a:t>
            </a:r>
            <a:r>
              <a:rPr lang="en-US" sz="2000" dirty="0">
                <a:effectLst/>
              </a:rPr>
              <a:t>– The third level is the file level. There can be several files in each representation.</a:t>
            </a:r>
          </a:p>
          <a:p>
            <a:pPr marL="342900" indent="-342900" rtl="0">
              <a:buFont typeface="+mj-lt"/>
              <a:buAutoNum type="arabicPeriod"/>
            </a:pPr>
            <a:endParaRPr lang="en-US" sz="2000" b="1" dirty="0">
              <a:effectLst/>
            </a:endParaRPr>
          </a:p>
        </p:txBody>
      </p:sp>
    </p:spTree>
    <p:extLst>
      <p:ext uri="{BB962C8B-B14F-4D97-AF65-F5344CB8AC3E}">
        <p14:creationId xmlns:p14="http://schemas.microsoft.com/office/powerpoint/2010/main" val="3862284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Digital Inventory</a:t>
            </a:r>
          </a:p>
        </p:txBody>
      </p:sp>
      <p:sp>
        <p:nvSpPr>
          <p:cNvPr id="8" name="TextBox 7">
            <a:extLst>
              <a:ext uri="{FF2B5EF4-FFF2-40B4-BE49-F238E27FC236}">
                <a16:creationId xmlns:a16="http://schemas.microsoft.com/office/drawing/2014/main" id="{0354BF43-371C-05B4-0BB5-4AD27A0EDBB0}"/>
              </a:ext>
            </a:extLst>
          </p:cNvPr>
          <p:cNvSpPr txBox="1"/>
          <p:nvPr/>
        </p:nvSpPr>
        <p:spPr>
          <a:xfrm>
            <a:off x="3496712" y="843558"/>
            <a:ext cx="2088232" cy="369332"/>
          </a:xfrm>
          <a:prstGeom prst="rect">
            <a:avLst/>
          </a:prstGeom>
          <a:solidFill>
            <a:srgbClr val="FFFF00"/>
          </a:solidFill>
          <a:ln>
            <a:solidFill>
              <a:schemeClr val="accent1"/>
            </a:solidFill>
          </a:ln>
        </p:spPr>
        <p:txBody>
          <a:bodyPr wrap="square" rtlCol="0">
            <a:spAutoFit/>
          </a:bodyPr>
          <a:lstStyle/>
          <a:p>
            <a:pPr algn="ctr"/>
            <a:r>
              <a:rPr lang="en-US" dirty="0"/>
              <a:t>Bibliographic Record</a:t>
            </a:r>
          </a:p>
        </p:txBody>
      </p:sp>
      <p:sp>
        <p:nvSpPr>
          <p:cNvPr id="2" name="TextBox 1">
            <a:extLst>
              <a:ext uri="{FF2B5EF4-FFF2-40B4-BE49-F238E27FC236}">
                <a16:creationId xmlns:a16="http://schemas.microsoft.com/office/drawing/2014/main" id="{89E2F8EA-043D-DA4E-48FE-B338424F5DFF}"/>
              </a:ext>
            </a:extLst>
          </p:cNvPr>
          <p:cNvSpPr txBox="1"/>
          <p:nvPr/>
        </p:nvSpPr>
        <p:spPr>
          <a:xfrm>
            <a:off x="3656750" y="2041852"/>
            <a:ext cx="1830499" cy="646331"/>
          </a:xfrm>
          <a:prstGeom prst="rect">
            <a:avLst/>
          </a:prstGeom>
          <a:solidFill>
            <a:srgbClr val="FFFF00"/>
          </a:solidFill>
          <a:ln>
            <a:solidFill>
              <a:schemeClr val="accent1"/>
            </a:solidFill>
          </a:ln>
        </p:spPr>
        <p:txBody>
          <a:bodyPr wrap="square" rtlCol="0">
            <a:spAutoFit/>
          </a:bodyPr>
          <a:lstStyle/>
          <a:p>
            <a:pPr algn="ctr"/>
            <a:r>
              <a:rPr lang="en-US" dirty="0"/>
              <a:t>Digital Representation</a:t>
            </a:r>
          </a:p>
        </p:txBody>
      </p:sp>
      <p:sp>
        <p:nvSpPr>
          <p:cNvPr id="5" name="TextBox 4">
            <a:extLst>
              <a:ext uri="{FF2B5EF4-FFF2-40B4-BE49-F238E27FC236}">
                <a16:creationId xmlns:a16="http://schemas.microsoft.com/office/drawing/2014/main" id="{5C3D1139-CEA4-5F54-BBCC-4289D6D34F86}"/>
              </a:ext>
            </a:extLst>
          </p:cNvPr>
          <p:cNvSpPr txBox="1"/>
          <p:nvPr/>
        </p:nvSpPr>
        <p:spPr>
          <a:xfrm>
            <a:off x="827584" y="3507854"/>
            <a:ext cx="1152129" cy="369332"/>
          </a:xfrm>
          <a:prstGeom prst="rect">
            <a:avLst/>
          </a:prstGeom>
          <a:solidFill>
            <a:srgbClr val="FFFF00"/>
          </a:solidFill>
          <a:ln>
            <a:solidFill>
              <a:schemeClr val="accent1"/>
            </a:solidFill>
          </a:ln>
        </p:spPr>
        <p:txBody>
          <a:bodyPr wrap="square" rtlCol="0">
            <a:spAutoFit/>
          </a:bodyPr>
          <a:lstStyle/>
          <a:p>
            <a:pPr algn="ctr"/>
            <a:r>
              <a:rPr lang="en-US" dirty="0"/>
              <a:t>File</a:t>
            </a:r>
          </a:p>
        </p:txBody>
      </p:sp>
      <p:cxnSp>
        <p:nvCxnSpPr>
          <p:cNvPr id="20" name="Straight Connector 19">
            <a:extLst>
              <a:ext uri="{FF2B5EF4-FFF2-40B4-BE49-F238E27FC236}">
                <a16:creationId xmlns:a16="http://schemas.microsoft.com/office/drawing/2014/main" id="{41D37DEC-0B27-AAF3-27D3-CE7B58322657}"/>
              </a:ext>
            </a:extLst>
          </p:cNvPr>
          <p:cNvCxnSpPr>
            <a:cxnSpLocks/>
            <a:endCxn id="2" idx="0"/>
          </p:cNvCxnSpPr>
          <p:nvPr/>
        </p:nvCxnSpPr>
        <p:spPr>
          <a:xfrm>
            <a:off x="4572000" y="1203598"/>
            <a:ext cx="0" cy="838254"/>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EAF9CE4-0D12-36AA-4809-571599F9B377}"/>
              </a:ext>
            </a:extLst>
          </p:cNvPr>
          <p:cNvSpPr txBox="1"/>
          <p:nvPr/>
        </p:nvSpPr>
        <p:spPr>
          <a:xfrm>
            <a:off x="6372200" y="646479"/>
            <a:ext cx="2520280" cy="646331"/>
          </a:xfrm>
          <a:prstGeom prst="rect">
            <a:avLst/>
          </a:prstGeom>
          <a:noFill/>
          <a:ln>
            <a:solidFill>
              <a:schemeClr val="accent1"/>
            </a:solidFill>
          </a:ln>
        </p:spPr>
        <p:txBody>
          <a:bodyPr wrap="square" rtlCol="0">
            <a:spAutoFit/>
          </a:bodyPr>
          <a:lstStyle/>
          <a:p>
            <a:r>
              <a:rPr lang="en-US" dirty="0"/>
              <a:t>We will see an example of this in the next slides</a:t>
            </a:r>
          </a:p>
        </p:txBody>
      </p:sp>
      <p:sp>
        <p:nvSpPr>
          <p:cNvPr id="21" name="TextBox 20">
            <a:extLst>
              <a:ext uri="{FF2B5EF4-FFF2-40B4-BE49-F238E27FC236}">
                <a16:creationId xmlns:a16="http://schemas.microsoft.com/office/drawing/2014/main" id="{139D8777-E137-D2EA-D553-9362A86C8A03}"/>
              </a:ext>
            </a:extLst>
          </p:cNvPr>
          <p:cNvSpPr txBox="1"/>
          <p:nvPr/>
        </p:nvSpPr>
        <p:spPr>
          <a:xfrm>
            <a:off x="7164287" y="3507854"/>
            <a:ext cx="1152129" cy="369332"/>
          </a:xfrm>
          <a:prstGeom prst="rect">
            <a:avLst/>
          </a:prstGeom>
          <a:solidFill>
            <a:srgbClr val="FFFF00"/>
          </a:solidFill>
          <a:ln>
            <a:solidFill>
              <a:schemeClr val="accent1"/>
            </a:solidFill>
          </a:ln>
        </p:spPr>
        <p:txBody>
          <a:bodyPr wrap="square" rtlCol="0">
            <a:spAutoFit/>
          </a:bodyPr>
          <a:lstStyle/>
          <a:p>
            <a:pPr algn="ctr"/>
            <a:r>
              <a:rPr lang="en-US" sz="1800" kern="1200" dirty="0">
                <a:solidFill>
                  <a:srgbClr val="000000"/>
                </a:solidFill>
                <a:effectLst/>
                <a:latin typeface="Calibri" panose="020F0502020204030204" pitchFamily="34" charset="0"/>
                <a:ea typeface="+mn-ea"/>
                <a:cs typeface="+mn-cs"/>
              </a:rPr>
              <a:t>File</a:t>
            </a:r>
            <a:endParaRPr lang="en-US" dirty="0"/>
          </a:p>
        </p:txBody>
      </p:sp>
      <p:sp>
        <p:nvSpPr>
          <p:cNvPr id="22" name="TextBox 21">
            <a:extLst>
              <a:ext uri="{FF2B5EF4-FFF2-40B4-BE49-F238E27FC236}">
                <a16:creationId xmlns:a16="http://schemas.microsoft.com/office/drawing/2014/main" id="{5F5CA951-D9DF-6C4A-D588-5F78D74029D7}"/>
              </a:ext>
            </a:extLst>
          </p:cNvPr>
          <p:cNvSpPr txBox="1"/>
          <p:nvPr/>
        </p:nvSpPr>
        <p:spPr>
          <a:xfrm>
            <a:off x="2699791" y="3507854"/>
            <a:ext cx="1152129" cy="369332"/>
          </a:xfrm>
          <a:prstGeom prst="rect">
            <a:avLst/>
          </a:prstGeom>
          <a:solidFill>
            <a:srgbClr val="FFFF00"/>
          </a:solidFill>
          <a:ln>
            <a:solidFill>
              <a:schemeClr val="accent1"/>
            </a:solidFill>
          </a:ln>
        </p:spPr>
        <p:txBody>
          <a:bodyPr wrap="square" rtlCol="0">
            <a:spAutoFit/>
          </a:bodyPr>
          <a:lstStyle/>
          <a:p>
            <a:pPr algn="ctr"/>
            <a:r>
              <a:rPr lang="en-US" sz="1800" kern="1200" dirty="0">
                <a:solidFill>
                  <a:srgbClr val="000000"/>
                </a:solidFill>
                <a:effectLst/>
                <a:latin typeface="Calibri" panose="020F0502020204030204" pitchFamily="34" charset="0"/>
                <a:ea typeface="+mn-ea"/>
                <a:cs typeface="+mn-cs"/>
              </a:rPr>
              <a:t>File</a:t>
            </a:r>
            <a:endParaRPr lang="en-US" dirty="0"/>
          </a:p>
        </p:txBody>
      </p:sp>
      <p:sp>
        <p:nvSpPr>
          <p:cNvPr id="24" name="TextBox 23">
            <a:extLst>
              <a:ext uri="{FF2B5EF4-FFF2-40B4-BE49-F238E27FC236}">
                <a16:creationId xmlns:a16="http://schemas.microsoft.com/office/drawing/2014/main" id="{4B994144-1A85-C829-09A0-C36C062AD504}"/>
              </a:ext>
            </a:extLst>
          </p:cNvPr>
          <p:cNvSpPr txBox="1"/>
          <p:nvPr/>
        </p:nvSpPr>
        <p:spPr>
          <a:xfrm>
            <a:off x="5292079" y="3507854"/>
            <a:ext cx="1152129" cy="369332"/>
          </a:xfrm>
          <a:prstGeom prst="rect">
            <a:avLst/>
          </a:prstGeom>
          <a:solidFill>
            <a:srgbClr val="FFFF00"/>
          </a:solidFill>
          <a:ln>
            <a:solidFill>
              <a:schemeClr val="accent1"/>
            </a:solidFill>
          </a:ln>
        </p:spPr>
        <p:txBody>
          <a:bodyPr wrap="square" rtlCol="0">
            <a:spAutoFit/>
          </a:bodyPr>
          <a:lstStyle/>
          <a:p>
            <a:pPr algn="ctr"/>
            <a:r>
              <a:rPr lang="en-US" sz="1800" kern="1200" dirty="0">
                <a:solidFill>
                  <a:srgbClr val="000000"/>
                </a:solidFill>
                <a:effectLst/>
                <a:latin typeface="Calibri" panose="020F0502020204030204" pitchFamily="34" charset="0"/>
                <a:ea typeface="+mn-ea"/>
                <a:cs typeface="+mn-cs"/>
              </a:rPr>
              <a:t>File</a:t>
            </a:r>
            <a:endParaRPr lang="en-US" dirty="0"/>
          </a:p>
        </p:txBody>
      </p:sp>
      <p:cxnSp>
        <p:nvCxnSpPr>
          <p:cNvPr id="25" name="Straight Connector 24">
            <a:extLst>
              <a:ext uri="{FF2B5EF4-FFF2-40B4-BE49-F238E27FC236}">
                <a16:creationId xmlns:a16="http://schemas.microsoft.com/office/drawing/2014/main" id="{8FB5F8F8-4324-A546-D9B9-E2F13BCDE8C6}"/>
              </a:ext>
            </a:extLst>
          </p:cNvPr>
          <p:cNvCxnSpPr>
            <a:cxnSpLocks/>
            <a:stCxn id="2" idx="2"/>
            <a:endCxn id="5" idx="0"/>
          </p:cNvCxnSpPr>
          <p:nvPr/>
        </p:nvCxnSpPr>
        <p:spPr>
          <a:xfrm flipH="1">
            <a:off x="1403649" y="2688183"/>
            <a:ext cx="3168351" cy="819671"/>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86D24F2-7CF7-CD24-3DA7-A3493B8C63BB}"/>
              </a:ext>
            </a:extLst>
          </p:cNvPr>
          <p:cNvCxnSpPr>
            <a:cxnSpLocks/>
            <a:endCxn id="22" idx="0"/>
          </p:cNvCxnSpPr>
          <p:nvPr/>
        </p:nvCxnSpPr>
        <p:spPr>
          <a:xfrm flipH="1">
            <a:off x="3275856" y="2718556"/>
            <a:ext cx="1296144" cy="789298"/>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04CC75C-9BFA-577E-C88B-C0D09B2EC41D}"/>
              </a:ext>
            </a:extLst>
          </p:cNvPr>
          <p:cNvCxnSpPr>
            <a:cxnSpLocks/>
            <a:endCxn id="24" idx="0"/>
          </p:cNvCxnSpPr>
          <p:nvPr/>
        </p:nvCxnSpPr>
        <p:spPr>
          <a:xfrm>
            <a:off x="4572000" y="2715766"/>
            <a:ext cx="1296144" cy="792088"/>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DA9A875-EC44-9E91-B92A-C5A301DD6A91}"/>
              </a:ext>
            </a:extLst>
          </p:cNvPr>
          <p:cNvCxnSpPr>
            <a:cxnSpLocks/>
            <a:stCxn id="2" idx="2"/>
            <a:endCxn id="21" idx="0"/>
          </p:cNvCxnSpPr>
          <p:nvPr/>
        </p:nvCxnSpPr>
        <p:spPr>
          <a:xfrm>
            <a:off x="4572000" y="2688183"/>
            <a:ext cx="3168352" cy="819671"/>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688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3BC4FF-AA04-9DEE-E0D2-4CCD413EE246}"/>
              </a:ext>
            </a:extLst>
          </p:cNvPr>
          <p:cNvPicPr>
            <a:picLocks noChangeAspect="1"/>
          </p:cNvPicPr>
          <p:nvPr/>
        </p:nvPicPr>
        <p:blipFill>
          <a:blip r:embed="rId2"/>
          <a:stretch>
            <a:fillRect/>
          </a:stretch>
        </p:blipFill>
        <p:spPr>
          <a:xfrm>
            <a:off x="0" y="1933463"/>
            <a:ext cx="9144000" cy="127657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Digital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7"/>
          </a:xfrm>
        </p:spPr>
        <p:txBody>
          <a:bodyPr>
            <a:normAutofit/>
          </a:bodyPr>
          <a:lstStyle/>
          <a:p>
            <a:r>
              <a:rPr lang="en-US" sz="2000" dirty="0"/>
              <a:t>This is bibliographic record MMSID 99111311200121 Title “Gloria Steinem”.</a:t>
            </a:r>
          </a:p>
        </p:txBody>
      </p:sp>
      <p:sp>
        <p:nvSpPr>
          <p:cNvPr id="15" name="Rectangle 14">
            <a:extLst>
              <a:ext uri="{FF2B5EF4-FFF2-40B4-BE49-F238E27FC236}">
                <a16:creationId xmlns:a16="http://schemas.microsoft.com/office/drawing/2014/main" id="{0753B10D-0848-B88A-3C07-FC38063B93F5}"/>
              </a:ext>
            </a:extLst>
          </p:cNvPr>
          <p:cNvSpPr/>
          <p:nvPr/>
        </p:nvSpPr>
        <p:spPr>
          <a:xfrm>
            <a:off x="971600" y="1995685"/>
            <a:ext cx="1008112" cy="2499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FCFEFA3-6105-1869-CC22-01554FF441A9}"/>
              </a:ext>
            </a:extLst>
          </p:cNvPr>
          <p:cNvSpPr/>
          <p:nvPr/>
        </p:nvSpPr>
        <p:spPr>
          <a:xfrm>
            <a:off x="2699792" y="2848458"/>
            <a:ext cx="814668" cy="2242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2064553-B988-6042-8D10-6321BFE5F504}"/>
              </a:ext>
            </a:extLst>
          </p:cNvPr>
          <p:cNvSpPr/>
          <p:nvPr/>
        </p:nvSpPr>
        <p:spPr>
          <a:xfrm>
            <a:off x="6084168" y="2139703"/>
            <a:ext cx="1368152" cy="3246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7107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As a Unified resource management system (URM) Alma handles all types of inventory.</a:t>
            </a:r>
          </a:p>
          <a:p>
            <a:r>
              <a:rPr lang="en-US" dirty="0"/>
              <a:t>This differs from legacy systems whereby different types of materials are handled in separate systems and harvested together.   These separate systems were often referred to as “silos”.</a:t>
            </a:r>
          </a:p>
        </p:txBody>
      </p:sp>
    </p:spTree>
    <p:extLst>
      <p:ext uri="{BB962C8B-B14F-4D97-AF65-F5344CB8AC3E}">
        <p14:creationId xmlns:p14="http://schemas.microsoft.com/office/powerpoint/2010/main" val="1269053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C659C2-A01A-88A2-5FEE-3332C2F7761A}"/>
              </a:ext>
            </a:extLst>
          </p:cNvPr>
          <p:cNvPicPr>
            <a:picLocks noChangeAspect="1"/>
          </p:cNvPicPr>
          <p:nvPr/>
        </p:nvPicPr>
        <p:blipFill>
          <a:blip r:embed="rId2"/>
          <a:stretch>
            <a:fillRect/>
          </a:stretch>
        </p:blipFill>
        <p:spPr>
          <a:xfrm>
            <a:off x="0" y="1932327"/>
            <a:ext cx="9144000" cy="127884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Digital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33131"/>
            <a:ext cx="8424936" cy="470467"/>
          </a:xfrm>
        </p:spPr>
        <p:txBody>
          <a:bodyPr>
            <a:normAutofit/>
          </a:bodyPr>
          <a:lstStyle/>
          <a:p>
            <a:r>
              <a:rPr lang="en-US" sz="2000" dirty="0"/>
              <a:t>The bibliographic record has one Digital Representation</a:t>
            </a:r>
          </a:p>
        </p:txBody>
      </p:sp>
      <p:sp>
        <p:nvSpPr>
          <p:cNvPr id="11" name="Rectangle 10">
            <a:extLst>
              <a:ext uri="{FF2B5EF4-FFF2-40B4-BE49-F238E27FC236}">
                <a16:creationId xmlns:a16="http://schemas.microsoft.com/office/drawing/2014/main" id="{A91C949C-9029-382C-15D4-88F15BFF0036}"/>
              </a:ext>
            </a:extLst>
          </p:cNvPr>
          <p:cNvSpPr/>
          <p:nvPr/>
        </p:nvSpPr>
        <p:spPr>
          <a:xfrm>
            <a:off x="107504" y="2541014"/>
            <a:ext cx="43204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062D101-AC11-8A76-6E22-E0CF4ADF5C56}"/>
              </a:ext>
            </a:extLst>
          </p:cNvPr>
          <p:cNvSpPr/>
          <p:nvPr/>
        </p:nvSpPr>
        <p:spPr>
          <a:xfrm>
            <a:off x="7812360" y="2715766"/>
            <a:ext cx="79208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6307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52644A-2147-CDDF-3E00-2FFD6B620D4F}"/>
              </a:ext>
            </a:extLst>
          </p:cNvPr>
          <p:cNvPicPr>
            <a:picLocks noChangeAspect="1"/>
          </p:cNvPicPr>
          <p:nvPr/>
        </p:nvPicPr>
        <p:blipFill>
          <a:blip r:embed="rId2"/>
          <a:stretch>
            <a:fillRect/>
          </a:stretch>
        </p:blipFill>
        <p:spPr>
          <a:xfrm>
            <a:off x="0" y="1135387"/>
            <a:ext cx="9144000" cy="345258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Digital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33131"/>
            <a:ext cx="8424936" cy="490833"/>
          </a:xfrm>
        </p:spPr>
        <p:txBody>
          <a:bodyPr>
            <a:normAutofit/>
          </a:bodyPr>
          <a:lstStyle/>
          <a:p>
            <a:r>
              <a:rPr lang="en-US" sz="2000" dirty="0"/>
              <a:t>The Digital Representation has 6 files</a:t>
            </a:r>
          </a:p>
        </p:txBody>
      </p:sp>
      <p:sp>
        <p:nvSpPr>
          <p:cNvPr id="7" name="Rectangle 6">
            <a:extLst>
              <a:ext uri="{FF2B5EF4-FFF2-40B4-BE49-F238E27FC236}">
                <a16:creationId xmlns:a16="http://schemas.microsoft.com/office/drawing/2014/main" id="{412E2AE9-7CEF-F494-2C25-C81723ACE527}"/>
              </a:ext>
            </a:extLst>
          </p:cNvPr>
          <p:cNvSpPr/>
          <p:nvPr/>
        </p:nvSpPr>
        <p:spPr>
          <a:xfrm>
            <a:off x="827584" y="1432845"/>
            <a:ext cx="576064" cy="280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B90F7D6-D2BA-C304-EC34-0BA3F0EDCF88}"/>
              </a:ext>
            </a:extLst>
          </p:cNvPr>
          <p:cNvSpPr/>
          <p:nvPr/>
        </p:nvSpPr>
        <p:spPr>
          <a:xfrm>
            <a:off x="107504" y="1712872"/>
            <a:ext cx="43204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6223D2-9522-92F0-37C3-374D500D6943}"/>
              </a:ext>
            </a:extLst>
          </p:cNvPr>
          <p:cNvSpPr/>
          <p:nvPr/>
        </p:nvSpPr>
        <p:spPr>
          <a:xfrm>
            <a:off x="7956376" y="2188470"/>
            <a:ext cx="720080" cy="3832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306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7933959" cy="1240583"/>
          </a:xfrm>
        </p:spPr>
        <p:txBody>
          <a:bodyPr/>
          <a:lstStyle/>
          <a:p>
            <a:pPr>
              <a:lnSpc>
                <a:spcPct val="90000"/>
              </a:lnSpc>
            </a:pPr>
            <a:r>
              <a:rPr lang="en-US" sz="2800" dirty="0"/>
              <a:t>The Institution Zone and the Community Zone</a:t>
            </a:r>
          </a:p>
        </p:txBody>
      </p:sp>
    </p:spTree>
    <p:extLst>
      <p:ext uri="{BB962C8B-B14F-4D97-AF65-F5344CB8AC3E}">
        <p14:creationId xmlns:p14="http://schemas.microsoft.com/office/powerpoint/2010/main" val="732818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Institution Zone and the Community Zone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104455"/>
          </a:xfrm>
        </p:spPr>
        <p:txBody>
          <a:bodyPr>
            <a:noAutofit/>
          </a:bodyPr>
          <a:lstStyle/>
          <a:p>
            <a:r>
              <a:rPr lang="en-US" sz="2000" dirty="0"/>
              <a:t>Alma includes an Institution Zone and a Community Zone.</a:t>
            </a:r>
          </a:p>
          <a:p>
            <a:r>
              <a:rPr lang="en-US" sz="2000" dirty="0"/>
              <a:t>In the case of a Network Zone Consortium there is also a Network Zone.</a:t>
            </a:r>
          </a:p>
          <a:p>
            <a:r>
              <a:rPr lang="en-US" sz="2000" dirty="0"/>
              <a:t>Everything in this presentation regarding the Institution Zone and the Community Zone is also relevant for a Network Zone Consortium. </a:t>
            </a:r>
            <a:endParaRPr lang="en-US" dirty="0"/>
          </a:p>
        </p:txBody>
      </p:sp>
    </p:spTree>
    <p:extLst>
      <p:ext uri="{BB962C8B-B14F-4D97-AF65-F5344CB8AC3E}">
        <p14:creationId xmlns:p14="http://schemas.microsoft.com/office/powerpoint/2010/main" val="3828660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Institution Zone and the Community Zone</a:t>
            </a:r>
          </a:p>
        </p:txBody>
      </p:sp>
      <p:sp>
        <p:nvSpPr>
          <p:cNvPr id="9" name="TextBox 8">
            <a:extLst>
              <a:ext uri="{FF2B5EF4-FFF2-40B4-BE49-F238E27FC236}">
                <a16:creationId xmlns:a16="http://schemas.microsoft.com/office/drawing/2014/main" id="{DFB771D6-BA19-EB73-D4F8-A55A41AC1886}"/>
              </a:ext>
            </a:extLst>
          </p:cNvPr>
          <p:cNvSpPr txBox="1"/>
          <p:nvPr/>
        </p:nvSpPr>
        <p:spPr>
          <a:xfrm>
            <a:off x="827584" y="699542"/>
            <a:ext cx="3744416" cy="3970318"/>
          </a:xfrm>
          <a:prstGeom prst="rect">
            <a:avLst/>
          </a:prstGeom>
          <a:solidFill>
            <a:schemeClr val="bg2"/>
          </a:solidFill>
          <a:ln>
            <a:solidFill>
              <a:schemeClr val="accent1"/>
            </a:solidFill>
          </a:ln>
        </p:spPr>
        <p:txBody>
          <a:bodyPr wrap="square" rtlCol="0">
            <a:spAutoFit/>
          </a:bodyPr>
          <a:lstStyle/>
          <a:p>
            <a:pPr algn="ctr"/>
            <a:r>
              <a:rPr lang="en-US" dirty="0"/>
              <a:t>Community Zone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0" name="TextBox 9">
            <a:extLst>
              <a:ext uri="{FF2B5EF4-FFF2-40B4-BE49-F238E27FC236}">
                <a16:creationId xmlns:a16="http://schemas.microsoft.com/office/drawing/2014/main" id="{754B034A-CF97-6F48-2A1B-EC0693A65D02}"/>
              </a:ext>
            </a:extLst>
          </p:cNvPr>
          <p:cNvSpPr txBox="1"/>
          <p:nvPr/>
        </p:nvSpPr>
        <p:spPr>
          <a:xfrm>
            <a:off x="4572000" y="703598"/>
            <a:ext cx="3744416" cy="3970318"/>
          </a:xfrm>
          <a:prstGeom prst="rect">
            <a:avLst/>
          </a:prstGeom>
          <a:solidFill>
            <a:schemeClr val="bg2"/>
          </a:solidFill>
          <a:ln>
            <a:solidFill>
              <a:schemeClr val="accent1"/>
            </a:solidFill>
          </a:ln>
        </p:spPr>
        <p:txBody>
          <a:bodyPr wrap="square" rtlCol="0">
            <a:spAutoFit/>
          </a:bodyPr>
          <a:lstStyle/>
          <a:p>
            <a:pPr algn="ctr"/>
            <a:r>
              <a:rPr lang="en-US" dirty="0"/>
              <a:t>Institution Zone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1" name="TextBox 10">
            <a:extLst>
              <a:ext uri="{FF2B5EF4-FFF2-40B4-BE49-F238E27FC236}">
                <a16:creationId xmlns:a16="http://schemas.microsoft.com/office/drawing/2014/main" id="{CA6BF653-FF2E-B098-73F0-8B6760EAD47F}"/>
              </a:ext>
            </a:extLst>
          </p:cNvPr>
          <p:cNvSpPr txBox="1"/>
          <p:nvPr/>
        </p:nvSpPr>
        <p:spPr>
          <a:xfrm>
            <a:off x="1011644" y="1211710"/>
            <a:ext cx="3384376" cy="738664"/>
          </a:xfrm>
          <a:prstGeom prst="rect">
            <a:avLst/>
          </a:prstGeom>
          <a:solidFill>
            <a:schemeClr val="accent3">
              <a:lumMod val="40000"/>
              <a:lumOff val="60000"/>
            </a:schemeClr>
          </a:solidFill>
          <a:ln>
            <a:solidFill>
              <a:schemeClr val="accent1"/>
            </a:solidFill>
          </a:ln>
        </p:spPr>
        <p:txBody>
          <a:bodyPr wrap="square" rtlCol="0">
            <a:spAutoFit/>
          </a:bodyPr>
          <a:lstStyle/>
          <a:p>
            <a:pPr algn="ctr"/>
            <a:r>
              <a:rPr lang="en-US" sz="1600" dirty="0"/>
              <a:t>Global Authorities</a:t>
            </a:r>
          </a:p>
          <a:p>
            <a:pPr algn="ctr"/>
            <a:r>
              <a:rPr lang="en-US" sz="1400" dirty="0"/>
              <a:t>(MMS)</a:t>
            </a:r>
          </a:p>
          <a:p>
            <a:pPr algn="ctr"/>
            <a:r>
              <a:rPr lang="en-US" sz="1200" dirty="0"/>
              <a:t>Shared repository of standard authority files</a:t>
            </a:r>
          </a:p>
        </p:txBody>
      </p:sp>
      <p:sp>
        <p:nvSpPr>
          <p:cNvPr id="12" name="TextBox 11">
            <a:extLst>
              <a:ext uri="{FF2B5EF4-FFF2-40B4-BE49-F238E27FC236}">
                <a16:creationId xmlns:a16="http://schemas.microsoft.com/office/drawing/2014/main" id="{D383952E-041F-5B66-B54E-55C02023AB4F}"/>
              </a:ext>
            </a:extLst>
          </p:cNvPr>
          <p:cNvSpPr txBox="1"/>
          <p:nvPr/>
        </p:nvSpPr>
        <p:spPr>
          <a:xfrm>
            <a:off x="1011644" y="2381016"/>
            <a:ext cx="3384376" cy="738664"/>
          </a:xfrm>
          <a:prstGeom prst="rect">
            <a:avLst/>
          </a:prstGeom>
          <a:solidFill>
            <a:schemeClr val="accent6">
              <a:lumMod val="40000"/>
              <a:lumOff val="60000"/>
            </a:schemeClr>
          </a:solidFill>
          <a:ln>
            <a:solidFill>
              <a:schemeClr val="accent1"/>
            </a:solidFill>
          </a:ln>
        </p:spPr>
        <p:txBody>
          <a:bodyPr wrap="square" rtlCol="0">
            <a:spAutoFit/>
          </a:bodyPr>
          <a:lstStyle/>
          <a:p>
            <a:pPr algn="ctr"/>
            <a:r>
              <a:rPr lang="en-US" sz="1600" dirty="0"/>
              <a:t>Community Catalog</a:t>
            </a:r>
          </a:p>
          <a:p>
            <a:pPr algn="ctr"/>
            <a:r>
              <a:rPr lang="en-US" sz="1400" dirty="0"/>
              <a:t>(MMS)</a:t>
            </a:r>
          </a:p>
          <a:p>
            <a:pPr algn="ctr"/>
            <a:r>
              <a:rPr lang="en-US" sz="1200" dirty="0"/>
              <a:t>Shared metadata repository</a:t>
            </a:r>
          </a:p>
        </p:txBody>
      </p:sp>
      <p:sp>
        <p:nvSpPr>
          <p:cNvPr id="13" name="TextBox 12">
            <a:extLst>
              <a:ext uri="{FF2B5EF4-FFF2-40B4-BE49-F238E27FC236}">
                <a16:creationId xmlns:a16="http://schemas.microsoft.com/office/drawing/2014/main" id="{66ACDACF-C85B-8F19-9386-7D586E6109BA}"/>
              </a:ext>
            </a:extLst>
          </p:cNvPr>
          <p:cNvSpPr txBox="1"/>
          <p:nvPr/>
        </p:nvSpPr>
        <p:spPr>
          <a:xfrm>
            <a:off x="1011644" y="3544512"/>
            <a:ext cx="3384376" cy="923330"/>
          </a:xfrm>
          <a:prstGeom prst="rect">
            <a:avLst/>
          </a:prstGeom>
          <a:solidFill>
            <a:srgbClr val="7CCAB7"/>
          </a:solidFill>
          <a:ln>
            <a:solidFill>
              <a:schemeClr val="accent1"/>
            </a:solidFill>
          </a:ln>
        </p:spPr>
        <p:txBody>
          <a:bodyPr wrap="square" rtlCol="0">
            <a:spAutoFit/>
          </a:bodyPr>
          <a:lstStyle/>
          <a:p>
            <a:pPr algn="ctr"/>
            <a:r>
              <a:rPr lang="en-US" sz="1600" dirty="0"/>
              <a:t>Central KnowledgeBase</a:t>
            </a:r>
          </a:p>
          <a:p>
            <a:pPr algn="ctr"/>
            <a:r>
              <a:rPr lang="en-US" sz="1400" dirty="0"/>
              <a:t>(Inventory)</a:t>
            </a:r>
          </a:p>
          <a:p>
            <a:pPr algn="ctr"/>
            <a:r>
              <a:rPr lang="en-US" sz="1200" dirty="0"/>
              <a:t>Shared administrative information for electronic collections and portfolios</a:t>
            </a:r>
          </a:p>
        </p:txBody>
      </p:sp>
      <p:sp>
        <p:nvSpPr>
          <p:cNvPr id="14" name="TextBox 13">
            <a:extLst>
              <a:ext uri="{FF2B5EF4-FFF2-40B4-BE49-F238E27FC236}">
                <a16:creationId xmlns:a16="http://schemas.microsoft.com/office/drawing/2014/main" id="{763C44D5-4456-E46E-0FC4-28D4CA896B6F}"/>
              </a:ext>
            </a:extLst>
          </p:cNvPr>
          <p:cNvSpPr txBox="1"/>
          <p:nvPr/>
        </p:nvSpPr>
        <p:spPr>
          <a:xfrm>
            <a:off x="4731819" y="1203598"/>
            <a:ext cx="3417746" cy="1292662"/>
          </a:xfrm>
          <a:prstGeom prst="rect">
            <a:avLst/>
          </a:prstGeom>
          <a:solidFill>
            <a:schemeClr val="accent6">
              <a:lumMod val="40000"/>
              <a:lumOff val="60000"/>
            </a:schemeClr>
          </a:solidFill>
          <a:ln>
            <a:solidFill>
              <a:schemeClr val="accent1"/>
            </a:solidFill>
          </a:ln>
        </p:spPr>
        <p:txBody>
          <a:bodyPr wrap="square" rtlCol="0">
            <a:spAutoFit/>
          </a:bodyPr>
          <a:lstStyle/>
          <a:p>
            <a:pPr algn="ctr"/>
            <a:r>
              <a:rPr lang="en-US" sz="1600" dirty="0"/>
              <a:t>Institution Catalog</a:t>
            </a:r>
          </a:p>
          <a:p>
            <a:pPr algn="ctr"/>
            <a:r>
              <a:rPr lang="en-US" sz="1400" dirty="0"/>
              <a:t>(MMS)</a:t>
            </a:r>
          </a:p>
          <a:p>
            <a:pPr algn="ctr"/>
            <a:r>
              <a:rPr lang="en-US" sz="1200" dirty="0"/>
              <a:t>Metadata repository managed by the institution</a:t>
            </a:r>
          </a:p>
          <a:p>
            <a:pPr algn="ctr"/>
            <a:r>
              <a:rPr lang="en-US" sz="1200" dirty="0"/>
              <a:t>MARC or Dublin Core formats</a:t>
            </a:r>
          </a:p>
          <a:p>
            <a:pPr algn="ctr"/>
            <a:r>
              <a:rPr lang="en-US" sz="1200" dirty="0"/>
              <a:t>Optionally includes local authority records</a:t>
            </a:r>
          </a:p>
          <a:p>
            <a:pPr algn="ctr"/>
            <a:endParaRPr lang="en-US" sz="1200" dirty="0"/>
          </a:p>
        </p:txBody>
      </p:sp>
      <p:sp>
        <p:nvSpPr>
          <p:cNvPr id="15" name="TextBox 14">
            <a:extLst>
              <a:ext uri="{FF2B5EF4-FFF2-40B4-BE49-F238E27FC236}">
                <a16:creationId xmlns:a16="http://schemas.microsoft.com/office/drawing/2014/main" id="{4BE3724E-259C-A945-D327-6FFCB06E5FE9}"/>
              </a:ext>
            </a:extLst>
          </p:cNvPr>
          <p:cNvSpPr txBox="1"/>
          <p:nvPr/>
        </p:nvSpPr>
        <p:spPr>
          <a:xfrm>
            <a:off x="4716016" y="2643758"/>
            <a:ext cx="3417746" cy="1815882"/>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en-US" sz="1600" dirty="0"/>
              <a:t>Institution Inventory</a:t>
            </a:r>
          </a:p>
          <a:p>
            <a:pPr algn="ctr"/>
            <a:endParaRPr lang="en-US" sz="1200" dirty="0"/>
          </a:p>
          <a:p>
            <a:pPr algn="ctr"/>
            <a:r>
              <a:rPr lang="en-US" sz="1200" dirty="0"/>
              <a:t>Physical, electronic and digital resources</a:t>
            </a:r>
          </a:p>
          <a:p>
            <a:pPr algn="ctr"/>
            <a:endParaRPr lang="en-US" sz="1200" dirty="0"/>
          </a:p>
          <a:p>
            <a:pPr algn="ctr"/>
            <a:r>
              <a:rPr lang="en-US" sz="1200" dirty="0"/>
              <a:t>Represents the sum of all resources managed by the institution and made available to the users.</a:t>
            </a:r>
          </a:p>
          <a:p>
            <a:pPr algn="ctr"/>
            <a:r>
              <a:rPr lang="en-US" sz="1200" dirty="0"/>
              <a:t>May link to the Institution Catalog or to the Community Catalog</a:t>
            </a:r>
          </a:p>
          <a:p>
            <a:pPr algn="ctr"/>
            <a:r>
              <a:rPr lang="en-US" sz="1200" dirty="0"/>
              <a:t> </a:t>
            </a:r>
          </a:p>
        </p:txBody>
      </p:sp>
    </p:spTree>
    <p:extLst>
      <p:ext uri="{BB962C8B-B14F-4D97-AF65-F5344CB8AC3E}">
        <p14:creationId xmlns:p14="http://schemas.microsoft.com/office/powerpoint/2010/main" val="301092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Institution Zone and the Community Zone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52127"/>
          </a:xfrm>
        </p:spPr>
        <p:txBody>
          <a:bodyPr>
            <a:noAutofit/>
          </a:bodyPr>
          <a:lstStyle/>
          <a:p>
            <a:r>
              <a:rPr lang="en-US" sz="2000" dirty="0"/>
              <a:t>Here for example, we can search authorities in the Institution Zone or the Community Zone.</a:t>
            </a:r>
          </a:p>
          <a:p>
            <a:r>
              <a:rPr lang="en-US" sz="2000" dirty="0"/>
              <a:t>The authorities in the Institution Zone are local authorities</a:t>
            </a:r>
            <a:endParaRPr lang="en-US" dirty="0"/>
          </a:p>
        </p:txBody>
      </p:sp>
      <p:pic>
        <p:nvPicPr>
          <p:cNvPr id="5" name="Picture 4">
            <a:extLst>
              <a:ext uri="{FF2B5EF4-FFF2-40B4-BE49-F238E27FC236}">
                <a16:creationId xmlns:a16="http://schemas.microsoft.com/office/drawing/2014/main" id="{5E6B13C0-0E1F-6882-0DB9-6F36B46667AF}"/>
              </a:ext>
            </a:extLst>
          </p:cNvPr>
          <p:cNvPicPr>
            <a:picLocks noChangeAspect="1"/>
          </p:cNvPicPr>
          <p:nvPr/>
        </p:nvPicPr>
        <p:blipFill>
          <a:blip r:embed="rId2"/>
          <a:stretch>
            <a:fillRect/>
          </a:stretch>
        </p:blipFill>
        <p:spPr>
          <a:xfrm>
            <a:off x="0" y="2192496"/>
            <a:ext cx="9144000" cy="1387366"/>
          </a:xfrm>
          <a:prstGeom prst="rect">
            <a:avLst/>
          </a:prstGeom>
          <a:ln>
            <a:solidFill>
              <a:schemeClr val="accent1"/>
            </a:solidFill>
          </a:ln>
        </p:spPr>
      </p:pic>
      <p:sp>
        <p:nvSpPr>
          <p:cNvPr id="6" name="Rectangle 5">
            <a:extLst>
              <a:ext uri="{FF2B5EF4-FFF2-40B4-BE49-F238E27FC236}">
                <a16:creationId xmlns:a16="http://schemas.microsoft.com/office/drawing/2014/main" id="{BE8202EC-119F-33FD-AA6C-F71B4FA7570F}"/>
              </a:ext>
            </a:extLst>
          </p:cNvPr>
          <p:cNvSpPr/>
          <p:nvPr/>
        </p:nvSpPr>
        <p:spPr>
          <a:xfrm>
            <a:off x="7884368" y="2859782"/>
            <a:ext cx="100811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3EC0119-5461-B9D7-D835-90B1E5C42F81}"/>
              </a:ext>
            </a:extLst>
          </p:cNvPr>
          <p:cNvSpPr/>
          <p:nvPr/>
        </p:nvSpPr>
        <p:spPr>
          <a:xfrm>
            <a:off x="7884368" y="3147814"/>
            <a:ext cx="100811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47628E2-73DE-6F75-CD10-825218918F39}"/>
              </a:ext>
            </a:extLst>
          </p:cNvPr>
          <p:cNvCxnSpPr/>
          <p:nvPr/>
        </p:nvCxnSpPr>
        <p:spPr>
          <a:xfrm flipH="1">
            <a:off x="8100392" y="2139702"/>
            <a:ext cx="144016" cy="2160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2179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28BC434-471F-DD9A-5506-9186F959FF01}"/>
              </a:ext>
            </a:extLst>
          </p:cNvPr>
          <p:cNvPicPr>
            <a:picLocks noChangeAspect="1"/>
          </p:cNvPicPr>
          <p:nvPr/>
        </p:nvPicPr>
        <p:blipFill>
          <a:blip r:embed="rId2"/>
          <a:stretch>
            <a:fillRect/>
          </a:stretch>
        </p:blipFill>
        <p:spPr>
          <a:xfrm>
            <a:off x="0" y="1667665"/>
            <a:ext cx="9144000" cy="180817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Institution Zone and the Community Zone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52127"/>
          </a:xfrm>
        </p:spPr>
        <p:txBody>
          <a:bodyPr>
            <a:noAutofit/>
          </a:bodyPr>
          <a:lstStyle/>
          <a:p>
            <a:r>
              <a:rPr lang="en-US" sz="2000" dirty="0"/>
              <a:t>This is a local authority</a:t>
            </a:r>
            <a:endParaRPr lang="en-US" dirty="0"/>
          </a:p>
        </p:txBody>
      </p:sp>
      <p:sp>
        <p:nvSpPr>
          <p:cNvPr id="6" name="Rectangle 5">
            <a:extLst>
              <a:ext uri="{FF2B5EF4-FFF2-40B4-BE49-F238E27FC236}">
                <a16:creationId xmlns:a16="http://schemas.microsoft.com/office/drawing/2014/main" id="{BE8202EC-119F-33FD-AA6C-F71B4FA7570F}"/>
              </a:ext>
            </a:extLst>
          </p:cNvPr>
          <p:cNvSpPr/>
          <p:nvPr/>
        </p:nvSpPr>
        <p:spPr>
          <a:xfrm>
            <a:off x="1331640" y="2070810"/>
            <a:ext cx="720080" cy="2849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3982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F27350-5386-615C-A871-12A64DFFF843}"/>
              </a:ext>
            </a:extLst>
          </p:cNvPr>
          <p:cNvPicPr>
            <a:picLocks noChangeAspect="1"/>
          </p:cNvPicPr>
          <p:nvPr/>
        </p:nvPicPr>
        <p:blipFill>
          <a:blip r:embed="rId2"/>
          <a:stretch>
            <a:fillRect/>
          </a:stretch>
        </p:blipFill>
        <p:spPr>
          <a:xfrm>
            <a:off x="0" y="1668871"/>
            <a:ext cx="9144000" cy="203267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Institution Zone and the Community Zone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52127"/>
          </a:xfrm>
        </p:spPr>
        <p:txBody>
          <a:bodyPr>
            <a:noAutofit/>
          </a:bodyPr>
          <a:lstStyle/>
          <a:p>
            <a:r>
              <a:rPr lang="en-US" sz="2000" dirty="0"/>
              <a:t>This is a global authority</a:t>
            </a:r>
            <a:endParaRPr lang="en-US" dirty="0"/>
          </a:p>
        </p:txBody>
      </p:sp>
      <p:sp>
        <p:nvSpPr>
          <p:cNvPr id="6" name="Rectangle 5">
            <a:extLst>
              <a:ext uri="{FF2B5EF4-FFF2-40B4-BE49-F238E27FC236}">
                <a16:creationId xmlns:a16="http://schemas.microsoft.com/office/drawing/2014/main" id="{BE8202EC-119F-33FD-AA6C-F71B4FA7570F}"/>
              </a:ext>
            </a:extLst>
          </p:cNvPr>
          <p:cNvSpPr/>
          <p:nvPr/>
        </p:nvSpPr>
        <p:spPr>
          <a:xfrm>
            <a:off x="2123728" y="2070810"/>
            <a:ext cx="720080" cy="2849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69200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602818-171D-AB35-4C8D-C5DC9F4500F1}"/>
              </a:ext>
            </a:extLst>
          </p:cNvPr>
          <p:cNvPicPr>
            <a:picLocks noChangeAspect="1"/>
          </p:cNvPicPr>
          <p:nvPr/>
        </p:nvPicPr>
        <p:blipFill>
          <a:blip r:embed="rId2"/>
          <a:stretch>
            <a:fillRect/>
          </a:stretch>
        </p:blipFill>
        <p:spPr>
          <a:xfrm>
            <a:off x="2509837" y="1851670"/>
            <a:ext cx="4124325" cy="221932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Institution Zone and the Community Zone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83651"/>
          </a:xfrm>
        </p:spPr>
        <p:txBody>
          <a:bodyPr>
            <a:noAutofit/>
          </a:bodyPr>
          <a:lstStyle/>
          <a:p>
            <a:r>
              <a:rPr lang="en-US" sz="2000" dirty="0"/>
              <a:t>Headings in bibliographic records can be linked to local or global authorities</a:t>
            </a:r>
            <a:endParaRPr lang="en-US" dirty="0"/>
          </a:p>
        </p:txBody>
      </p:sp>
      <p:sp>
        <p:nvSpPr>
          <p:cNvPr id="6" name="Rectangle 5">
            <a:extLst>
              <a:ext uri="{FF2B5EF4-FFF2-40B4-BE49-F238E27FC236}">
                <a16:creationId xmlns:a16="http://schemas.microsoft.com/office/drawing/2014/main" id="{BE8202EC-119F-33FD-AA6C-F71B4FA7570F}"/>
              </a:ext>
            </a:extLst>
          </p:cNvPr>
          <p:cNvSpPr/>
          <p:nvPr/>
        </p:nvSpPr>
        <p:spPr>
          <a:xfrm>
            <a:off x="2556555" y="1879802"/>
            <a:ext cx="314101" cy="21473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784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1F26D9-085E-4562-E61E-DED4D96562A1}"/>
              </a:ext>
            </a:extLst>
          </p:cNvPr>
          <p:cNvPicPr>
            <a:picLocks noChangeAspect="1"/>
          </p:cNvPicPr>
          <p:nvPr/>
        </p:nvPicPr>
        <p:blipFill>
          <a:blip r:embed="rId2"/>
          <a:stretch>
            <a:fillRect/>
          </a:stretch>
        </p:blipFill>
        <p:spPr>
          <a:xfrm>
            <a:off x="0" y="1586570"/>
            <a:ext cx="9144000" cy="1970360"/>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Institution Zone and the Community Zone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83651"/>
          </a:xfrm>
        </p:spPr>
        <p:txBody>
          <a:bodyPr>
            <a:noAutofit/>
          </a:bodyPr>
          <a:lstStyle/>
          <a:p>
            <a:r>
              <a:rPr lang="en-US" sz="2000" dirty="0"/>
              <a:t>The Community Zone is a shared catalog and metadata repository </a:t>
            </a:r>
            <a:endParaRPr lang="en-US" dirty="0"/>
          </a:p>
        </p:txBody>
      </p:sp>
      <p:sp>
        <p:nvSpPr>
          <p:cNvPr id="8" name="TextBox 7">
            <a:extLst>
              <a:ext uri="{FF2B5EF4-FFF2-40B4-BE49-F238E27FC236}">
                <a16:creationId xmlns:a16="http://schemas.microsoft.com/office/drawing/2014/main" id="{3240E6EB-35FE-A05A-8005-C97FB5837911}"/>
              </a:ext>
            </a:extLst>
          </p:cNvPr>
          <p:cNvSpPr txBox="1"/>
          <p:nvPr/>
        </p:nvSpPr>
        <p:spPr>
          <a:xfrm>
            <a:off x="3815916" y="3291789"/>
            <a:ext cx="2232248" cy="1169551"/>
          </a:xfrm>
          <a:prstGeom prst="rect">
            <a:avLst/>
          </a:prstGeom>
          <a:solidFill>
            <a:srgbClr val="FFFF00"/>
          </a:solidFill>
          <a:ln>
            <a:solidFill>
              <a:schemeClr val="accent1"/>
            </a:solidFill>
          </a:ln>
        </p:spPr>
        <p:txBody>
          <a:bodyPr wrap="square" rtlCol="0">
            <a:spAutoFit/>
          </a:bodyPr>
          <a:lstStyle/>
          <a:p>
            <a:r>
              <a:rPr lang="en-US" sz="1400" dirty="0"/>
              <a:t>This is an electronic portfolio which was contributed to the Community Zone by University of Washington</a:t>
            </a:r>
          </a:p>
        </p:txBody>
      </p:sp>
      <p:sp>
        <p:nvSpPr>
          <p:cNvPr id="9" name="Rectangle 8">
            <a:extLst>
              <a:ext uri="{FF2B5EF4-FFF2-40B4-BE49-F238E27FC236}">
                <a16:creationId xmlns:a16="http://schemas.microsoft.com/office/drawing/2014/main" id="{F73D6DD3-9C67-9CD6-ECF5-9FAF7C83DCDF}"/>
              </a:ext>
            </a:extLst>
          </p:cNvPr>
          <p:cNvSpPr/>
          <p:nvPr/>
        </p:nvSpPr>
        <p:spPr>
          <a:xfrm>
            <a:off x="5940152" y="2783699"/>
            <a:ext cx="1368152" cy="2603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DCAA47-D700-0F71-CEA0-A666B2A5A4C5}"/>
              </a:ext>
            </a:extLst>
          </p:cNvPr>
          <p:cNvSpPr/>
          <p:nvPr/>
        </p:nvSpPr>
        <p:spPr>
          <a:xfrm>
            <a:off x="611560" y="1924369"/>
            <a:ext cx="576064" cy="2153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22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There are three types of inventory in Alma:</a:t>
            </a:r>
          </a:p>
          <a:p>
            <a:pPr lvl="1"/>
            <a:r>
              <a:rPr lang="en-US" sz="2400" dirty="0">
                <a:hlinkClick r:id="rId2"/>
              </a:rPr>
              <a:t>Physical</a:t>
            </a:r>
            <a:r>
              <a:rPr lang="en-US" sz="2400" dirty="0"/>
              <a:t> </a:t>
            </a:r>
          </a:p>
          <a:p>
            <a:pPr lvl="1"/>
            <a:r>
              <a:rPr lang="en-US" sz="2400" dirty="0">
                <a:hlinkClick r:id="rId3"/>
              </a:rPr>
              <a:t>Electronic</a:t>
            </a:r>
            <a:r>
              <a:rPr lang="en-US" sz="2400" dirty="0"/>
              <a:t> </a:t>
            </a:r>
          </a:p>
          <a:p>
            <a:pPr lvl="1"/>
            <a:r>
              <a:rPr lang="en-US" sz="2400" dirty="0">
                <a:hlinkClick r:id="rId4"/>
              </a:rPr>
              <a:t>Digital</a:t>
            </a:r>
            <a:endParaRPr lang="en-US" sz="2400" dirty="0"/>
          </a:p>
          <a:p>
            <a:r>
              <a:rPr lang="en-US" dirty="0"/>
              <a:t>These are often referred to as P, E and D </a:t>
            </a:r>
          </a:p>
        </p:txBody>
      </p:sp>
    </p:spTree>
    <p:extLst>
      <p:ext uri="{BB962C8B-B14F-4D97-AF65-F5344CB8AC3E}">
        <p14:creationId xmlns:p14="http://schemas.microsoft.com/office/powerpoint/2010/main" val="36972884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2BE072-DC5B-4B33-8313-4E85F6AD65B6}"/>
              </a:ext>
            </a:extLst>
          </p:cNvPr>
          <p:cNvPicPr>
            <a:picLocks noChangeAspect="1"/>
          </p:cNvPicPr>
          <p:nvPr/>
        </p:nvPicPr>
        <p:blipFill>
          <a:blip r:embed="rId2"/>
          <a:stretch>
            <a:fillRect/>
          </a:stretch>
        </p:blipFill>
        <p:spPr>
          <a:xfrm>
            <a:off x="1241884" y="1380274"/>
            <a:ext cx="6732240" cy="327877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Institution Zone and the Community Zone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83651"/>
          </a:xfrm>
        </p:spPr>
        <p:txBody>
          <a:bodyPr>
            <a:noAutofit/>
          </a:bodyPr>
          <a:lstStyle/>
          <a:p>
            <a:r>
              <a:rPr lang="en-US" sz="2000" dirty="0"/>
              <a:t>The Community Zone is a shared catalog and metadata repository </a:t>
            </a:r>
            <a:endParaRPr lang="en-US" dirty="0"/>
          </a:p>
        </p:txBody>
      </p:sp>
      <p:sp>
        <p:nvSpPr>
          <p:cNvPr id="8" name="TextBox 7">
            <a:extLst>
              <a:ext uri="{FF2B5EF4-FFF2-40B4-BE49-F238E27FC236}">
                <a16:creationId xmlns:a16="http://schemas.microsoft.com/office/drawing/2014/main" id="{3240E6EB-35FE-A05A-8005-C97FB5837911}"/>
              </a:ext>
            </a:extLst>
          </p:cNvPr>
          <p:cNvSpPr txBox="1"/>
          <p:nvPr/>
        </p:nvSpPr>
        <p:spPr>
          <a:xfrm>
            <a:off x="4932040" y="3075806"/>
            <a:ext cx="2232248" cy="738664"/>
          </a:xfrm>
          <a:prstGeom prst="rect">
            <a:avLst/>
          </a:prstGeom>
          <a:solidFill>
            <a:srgbClr val="FFFF00"/>
          </a:solidFill>
          <a:ln>
            <a:solidFill>
              <a:schemeClr val="accent1"/>
            </a:solidFill>
          </a:ln>
        </p:spPr>
        <p:txBody>
          <a:bodyPr wrap="square" rtlCol="0">
            <a:spAutoFit/>
          </a:bodyPr>
          <a:lstStyle/>
          <a:p>
            <a:r>
              <a:rPr lang="en-US" sz="1400" dirty="0"/>
              <a:t>Here is part of the metadata contributed by University of Washington</a:t>
            </a:r>
          </a:p>
        </p:txBody>
      </p:sp>
    </p:spTree>
    <p:extLst>
      <p:ext uri="{BB962C8B-B14F-4D97-AF65-F5344CB8AC3E}">
        <p14:creationId xmlns:p14="http://schemas.microsoft.com/office/powerpoint/2010/main" val="11291368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Institution Zone and the Community Zone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20079"/>
          </a:xfrm>
        </p:spPr>
        <p:txBody>
          <a:bodyPr>
            <a:noAutofit/>
          </a:bodyPr>
          <a:lstStyle/>
          <a:p>
            <a:r>
              <a:rPr lang="en-US" sz="2000" dirty="0"/>
              <a:t>The Community Zone includes a Central KnowledgeBase (CKB) which includes shared administrative information for electronic collections and portfolios</a:t>
            </a:r>
          </a:p>
          <a:p>
            <a:endParaRPr lang="en-US" dirty="0"/>
          </a:p>
        </p:txBody>
      </p:sp>
      <p:pic>
        <p:nvPicPr>
          <p:cNvPr id="10" name="Picture 9">
            <a:extLst>
              <a:ext uri="{FF2B5EF4-FFF2-40B4-BE49-F238E27FC236}">
                <a16:creationId xmlns:a16="http://schemas.microsoft.com/office/drawing/2014/main" id="{AA4DFDD9-5841-73E0-C865-F47744ACFB15}"/>
              </a:ext>
            </a:extLst>
          </p:cNvPr>
          <p:cNvPicPr>
            <a:picLocks noChangeAspect="1"/>
          </p:cNvPicPr>
          <p:nvPr/>
        </p:nvPicPr>
        <p:blipFill>
          <a:blip r:embed="rId2"/>
          <a:stretch>
            <a:fillRect/>
          </a:stretch>
        </p:blipFill>
        <p:spPr>
          <a:xfrm>
            <a:off x="449796" y="1611449"/>
            <a:ext cx="8244408" cy="3169821"/>
          </a:xfrm>
          <a:prstGeom prst="rect">
            <a:avLst/>
          </a:prstGeom>
          <a:ln>
            <a:solidFill>
              <a:schemeClr val="accent1"/>
            </a:solidFill>
          </a:ln>
        </p:spPr>
      </p:pic>
    </p:spTree>
    <p:extLst>
      <p:ext uri="{BB962C8B-B14F-4D97-AF65-F5344CB8AC3E}">
        <p14:creationId xmlns:p14="http://schemas.microsoft.com/office/powerpoint/2010/main" val="28020269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Institution Zone and the Community Zone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20079"/>
          </a:xfrm>
        </p:spPr>
        <p:txBody>
          <a:bodyPr>
            <a:noAutofit/>
          </a:bodyPr>
          <a:lstStyle/>
          <a:p>
            <a:r>
              <a:rPr lang="en-US" sz="2000" dirty="0"/>
              <a:t>The Community Zone includes a Central KnowledgeBase (CKB) which includes shared administrative information for electronic collections and portfolios</a:t>
            </a:r>
          </a:p>
          <a:p>
            <a:endParaRPr lang="en-US" dirty="0"/>
          </a:p>
        </p:txBody>
      </p:sp>
      <p:pic>
        <p:nvPicPr>
          <p:cNvPr id="5" name="Picture 4">
            <a:extLst>
              <a:ext uri="{FF2B5EF4-FFF2-40B4-BE49-F238E27FC236}">
                <a16:creationId xmlns:a16="http://schemas.microsoft.com/office/drawing/2014/main" id="{B5938FE3-D8B9-D721-96E7-87173C103A18}"/>
              </a:ext>
            </a:extLst>
          </p:cNvPr>
          <p:cNvPicPr>
            <a:picLocks noChangeAspect="1"/>
          </p:cNvPicPr>
          <p:nvPr/>
        </p:nvPicPr>
        <p:blipFill>
          <a:blip r:embed="rId2"/>
          <a:stretch>
            <a:fillRect/>
          </a:stretch>
        </p:blipFill>
        <p:spPr>
          <a:xfrm>
            <a:off x="0" y="1653985"/>
            <a:ext cx="9144000" cy="2429933"/>
          </a:xfrm>
          <a:prstGeom prst="rect">
            <a:avLst/>
          </a:prstGeom>
          <a:ln>
            <a:solidFill>
              <a:schemeClr val="accent1"/>
            </a:solidFill>
          </a:ln>
        </p:spPr>
      </p:pic>
      <p:sp>
        <p:nvSpPr>
          <p:cNvPr id="6" name="TextBox 5">
            <a:extLst>
              <a:ext uri="{FF2B5EF4-FFF2-40B4-BE49-F238E27FC236}">
                <a16:creationId xmlns:a16="http://schemas.microsoft.com/office/drawing/2014/main" id="{D5C0F4F0-3A4E-30DD-3E80-C1F0B8F070AC}"/>
              </a:ext>
            </a:extLst>
          </p:cNvPr>
          <p:cNvSpPr txBox="1"/>
          <p:nvPr/>
        </p:nvSpPr>
        <p:spPr>
          <a:xfrm>
            <a:off x="4932040" y="3075806"/>
            <a:ext cx="2232248" cy="1384995"/>
          </a:xfrm>
          <a:prstGeom prst="rect">
            <a:avLst/>
          </a:prstGeom>
          <a:solidFill>
            <a:srgbClr val="FFFF00"/>
          </a:solidFill>
          <a:ln>
            <a:solidFill>
              <a:schemeClr val="accent1"/>
            </a:solidFill>
          </a:ln>
        </p:spPr>
        <p:txBody>
          <a:bodyPr wrap="square" rtlCol="0">
            <a:spAutoFit/>
          </a:bodyPr>
          <a:lstStyle/>
          <a:p>
            <a:r>
              <a:rPr lang="en-US" sz="1400" dirty="0"/>
              <a:t>This is the linking information and an option to activate from the Community Zone for portfolio “Greek, Roman and Byzantine studies”.</a:t>
            </a:r>
          </a:p>
        </p:txBody>
      </p:sp>
    </p:spTree>
    <p:extLst>
      <p:ext uri="{BB962C8B-B14F-4D97-AF65-F5344CB8AC3E}">
        <p14:creationId xmlns:p14="http://schemas.microsoft.com/office/powerpoint/2010/main" val="15018805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391554-8150-87EF-ABFD-7AED249CDAA1}"/>
              </a:ext>
            </a:extLst>
          </p:cNvPr>
          <p:cNvPicPr>
            <a:picLocks noChangeAspect="1"/>
          </p:cNvPicPr>
          <p:nvPr/>
        </p:nvPicPr>
        <p:blipFill>
          <a:blip r:embed="rId2"/>
          <a:stretch>
            <a:fillRect/>
          </a:stretch>
        </p:blipFill>
        <p:spPr>
          <a:xfrm>
            <a:off x="0" y="1336234"/>
            <a:ext cx="9144000" cy="2963708"/>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Institution Zone and the Community Zone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20079"/>
          </a:xfrm>
        </p:spPr>
        <p:txBody>
          <a:bodyPr>
            <a:noAutofit/>
          </a:bodyPr>
          <a:lstStyle/>
          <a:p>
            <a:r>
              <a:rPr lang="en-US" sz="2000" dirty="0"/>
              <a:t>The institution zone is a metadata repository managed by the institution</a:t>
            </a:r>
          </a:p>
          <a:p>
            <a:endParaRPr lang="en-US" sz="2000" dirty="0"/>
          </a:p>
          <a:p>
            <a:endParaRPr lang="en-US" dirty="0"/>
          </a:p>
        </p:txBody>
      </p:sp>
      <p:sp>
        <p:nvSpPr>
          <p:cNvPr id="8" name="Rectangle 7">
            <a:extLst>
              <a:ext uri="{FF2B5EF4-FFF2-40B4-BE49-F238E27FC236}">
                <a16:creationId xmlns:a16="http://schemas.microsoft.com/office/drawing/2014/main" id="{19CB72ED-1F44-13AE-CA3F-0E1E1CE5459A}"/>
              </a:ext>
            </a:extLst>
          </p:cNvPr>
          <p:cNvSpPr/>
          <p:nvPr/>
        </p:nvSpPr>
        <p:spPr>
          <a:xfrm>
            <a:off x="72008" y="1387818"/>
            <a:ext cx="395536" cy="1970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3A5BA4-7DF2-808A-3DF6-773991C13F65}"/>
              </a:ext>
            </a:extLst>
          </p:cNvPr>
          <p:cNvSpPr txBox="1"/>
          <p:nvPr/>
        </p:nvSpPr>
        <p:spPr>
          <a:xfrm>
            <a:off x="5436096" y="1519803"/>
            <a:ext cx="2232248" cy="738664"/>
          </a:xfrm>
          <a:prstGeom prst="rect">
            <a:avLst/>
          </a:prstGeom>
          <a:solidFill>
            <a:srgbClr val="FFFF00"/>
          </a:solidFill>
          <a:ln>
            <a:solidFill>
              <a:schemeClr val="accent1"/>
            </a:solidFill>
          </a:ln>
        </p:spPr>
        <p:txBody>
          <a:bodyPr wrap="square" rtlCol="0">
            <a:spAutoFit/>
          </a:bodyPr>
          <a:lstStyle/>
          <a:p>
            <a:r>
              <a:rPr lang="en-US" sz="1400" dirty="0"/>
              <a:t>The Institution Zone contains physical, electronic and digital resources</a:t>
            </a:r>
          </a:p>
        </p:txBody>
      </p:sp>
      <p:sp>
        <p:nvSpPr>
          <p:cNvPr id="10" name="Rectangle 9">
            <a:extLst>
              <a:ext uri="{FF2B5EF4-FFF2-40B4-BE49-F238E27FC236}">
                <a16:creationId xmlns:a16="http://schemas.microsoft.com/office/drawing/2014/main" id="{82E27B5B-F3D4-1E44-E66B-25E9DBF2A5EE}"/>
              </a:ext>
            </a:extLst>
          </p:cNvPr>
          <p:cNvSpPr/>
          <p:nvPr/>
        </p:nvSpPr>
        <p:spPr>
          <a:xfrm>
            <a:off x="1283484" y="2314001"/>
            <a:ext cx="840243" cy="2577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7A2EF18-93D0-2211-6E50-66E660B154E6}"/>
              </a:ext>
            </a:extLst>
          </p:cNvPr>
          <p:cNvSpPr/>
          <p:nvPr/>
        </p:nvSpPr>
        <p:spPr>
          <a:xfrm>
            <a:off x="1259631" y="3195428"/>
            <a:ext cx="840243" cy="2577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3972D03-FFC3-537A-E0E1-0044BECCCF05}"/>
              </a:ext>
            </a:extLst>
          </p:cNvPr>
          <p:cNvSpPr/>
          <p:nvPr/>
        </p:nvSpPr>
        <p:spPr>
          <a:xfrm>
            <a:off x="1238090" y="4055944"/>
            <a:ext cx="840243" cy="2577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56409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ADB2054-6C97-96F3-FAEB-B09C73453884}"/>
              </a:ext>
            </a:extLst>
          </p:cNvPr>
          <p:cNvPicPr>
            <a:picLocks noChangeAspect="1"/>
          </p:cNvPicPr>
          <p:nvPr/>
        </p:nvPicPr>
        <p:blipFill>
          <a:blip r:embed="rId2"/>
          <a:stretch>
            <a:fillRect/>
          </a:stretch>
        </p:blipFill>
        <p:spPr>
          <a:xfrm>
            <a:off x="0" y="926169"/>
            <a:ext cx="9144000" cy="329116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9" name="Rectangle 8">
            <a:extLst>
              <a:ext uri="{FF2B5EF4-FFF2-40B4-BE49-F238E27FC236}">
                <a16:creationId xmlns:a16="http://schemas.microsoft.com/office/drawing/2014/main" id="{BF4D8EE3-C1EB-82A8-BFA0-6442108F5892}"/>
              </a:ext>
            </a:extLst>
          </p:cNvPr>
          <p:cNvSpPr/>
          <p:nvPr/>
        </p:nvSpPr>
        <p:spPr>
          <a:xfrm>
            <a:off x="523650" y="2043841"/>
            <a:ext cx="6480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98A5085-7F06-012D-B87D-C653A371155A}"/>
              </a:ext>
            </a:extLst>
          </p:cNvPr>
          <p:cNvSpPr/>
          <p:nvPr/>
        </p:nvSpPr>
        <p:spPr>
          <a:xfrm>
            <a:off x="523650" y="3055676"/>
            <a:ext cx="6480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16BD08-B18D-8154-C348-8A9D58B15180}"/>
              </a:ext>
            </a:extLst>
          </p:cNvPr>
          <p:cNvSpPr/>
          <p:nvPr/>
        </p:nvSpPr>
        <p:spPr>
          <a:xfrm>
            <a:off x="6516216" y="1491630"/>
            <a:ext cx="108012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6F2215-2C21-8F67-FE5C-A8AC9BD27854}"/>
              </a:ext>
            </a:extLst>
          </p:cNvPr>
          <p:cNvSpPr/>
          <p:nvPr/>
        </p:nvSpPr>
        <p:spPr>
          <a:xfrm>
            <a:off x="523650" y="3994330"/>
            <a:ext cx="6480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309022-582A-E32B-6136-C128FF2C94A9}"/>
              </a:ext>
            </a:extLst>
          </p:cNvPr>
          <p:cNvSpPr/>
          <p:nvPr/>
        </p:nvSpPr>
        <p:spPr>
          <a:xfrm>
            <a:off x="6516216" y="2427734"/>
            <a:ext cx="108012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070ECBE-6975-7278-3F9D-020D098E8609}"/>
              </a:ext>
            </a:extLst>
          </p:cNvPr>
          <p:cNvSpPr/>
          <p:nvPr/>
        </p:nvSpPr>
        <p:spPr>
          <a:xfrm>
            <a:off x="6516216" y="3435846"/>
            <a:ext cx="108012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74EC11B-03C6-05B9-626F-557FB5BB7F0A}"/>
              </a:ext>
            </a:extLst>
          </p:cNvPr>
          <p:cNvSpPr txBox="1"/>
          <p:nvPr/>
        </p:nvSpPr>
        <p:spPr>
          <a:xfrm>
            <a:off x="4716016" y="646479"/>
            <a:ext cx="2664296" cy="738664"/>
          </a:xfrm>
          <a:prstGeom prst="rect">
            <a:avLst/>
          </a:prstGeom>
          <a:solidFill>
            <a:srgbClr val="FFFF00"/>
          </a:solidFill>
          <a:ln>
            <a:solidFill>
              <a:schemeClr val="accent1"/>
            </a:solidFill>
          </a:ln>
        </p:spPr>
        <p:txBody>
          <a:bodyPr wrap="square" rtlCol="0">
            <a:spAutoFit/>
          </a:bodyPr>
          <a:lstStyle/>
          <a:p>
            <a:r>
              <a:rPr lang="en-US" sz="1400" dirty="0"/>
              <a:t>Example from standalone institution (not a member of a Network Zone Consortium)</a:t>
            </a:r>
          </a:p>
        </p:txBody>
      </p:sp>
      <p:sp>
        <p:nvSpPr>
          <p:cNvPr id="17" name="TextBox 16">
            <a:extLst>
              <a:ext uri="{FF2B5EF4-FFF2-40B4-BE49-F238E27FC236}">
                <a16:creationId xmlns:a16="http://schemas.microsoft.com/office/drawing/2014/main" id="{61B30060-604D-98F9-CFD7-0AD6F88DE889}"/>
              </a:ext>
            </a:extLst>
          </p:cNvPr>
          <p:cNvSpPr txBox="1"/>
          <p:nvPr/>
        </p:nvSpPr>
        <p:spPr>
          <a:xfrm>
            <a:off x="1835696" y="2857072"/>
            <a:ext cx="1152128" cy="306616"/>
          </a:xfrm>
          <a:prstGeom prst="rect">
            <a:avLst/>
          </a:prstGeom>
          <a:solidFill>
            <a:srgbClr val="FFFF00"/>
          </a:solidFill>
          <a:ln>
            <a:solidFill>
              <a:schemeClr val="accent1"/>
            </a:solidFill>
          </a:ln>
        </p:spPr>
        <p:txBody>
          <a:bodyPr wrap="square" rtlCol="0">
            <a:spAutoFit/>
          </a:bodyPr>
          <a:lstStyle/>
          <a:p>
            <a:r>
              <a:rPr lang="en-US" sz="1400" dirty="0"/>
              <a:t>Linked to CZ</a:t>
            </a:r>
          </a:p>
        </p:txBody>
      </p:sp>
      <p:cxnSp>
        <p:nvCxnSpPr>
          <p:cNvPr id="19" name="Straight Arrow Connector 18">
            <a:extLst>
              <a:ext uri="{FF2B5EF4-FFF2-40B4-BE49-F238E27FC236}">
                <a16:creationId xmlns:a16="http://schemas.microsoft.com/office/drawing/2014/main" id="{75C2E1B3-CA64-5447-568C-735141085AB4}"/>
              </a:ext>
            </a:extLst>
          </p:cNvPr>
          <p:cNvCxnSpPr/>
          <p:nvPr/>
        </p:nvCxnSpPr>
        <p:spPr>
          <a:xfrm flipV="1">
            <a:off x="107504" y="2643758"/>
            <a:ext cx="216024" cy="1440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297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9CEDC1-5954-28AB-A6B4-74CB70FBCC49}"/>
              </a:ext>
            </a:extLst>
          </p:cNvPr>
          <p:cNvPicPr>
            <a:picLocks noChangeAspect="1"/>
          </p:cNvPicPr>
          <p:nvPr/>
        </p:nvPicPr>
        <p:blipFill>
          <a:blip r:embed="rId2"/>
          <a:stretch>
            <a:fillRect/>
          </a:stretch>
        </p:blipFill>
        <p:spPr>
          <a:xfrm>
            <a:off x="0" y="900086"/>
            <a:ext cx="9144000" cy="334332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9" name="Rectangle 8">
            <a:extLst>
              <a:ext uri="{FF2B5EF4-FFF2-40B4-BE49-F238E27FC236}">
                <a16:creationId xmlns:a16="http://schemas.microsoft.com/office/drawing/2014/main" id="{BF4D8EE3-C1EB-82A8-BFA0-6442108F5892}"/>
              </a:ext>
            </a:extLst>
          </p:cNvPr>
          <p:cNvSpPr/>
          <p:nvPr/>
        </p:nvSpPr>
        <p:spPr>
          <a:xfrm>
            <a:off x="523650" y="1883474"/>
            <a:ext cx="6480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98A5085-7F06-012D-B87D-C653A371155A}"/>
              </a:ext>
            </a:extLst>
          </p:cNvPr>
          <p:cNvSpPr/>
          <p:nvPr/>
        </p:nvSpPr>
        <p:spPr>
          <a:xfrm>
            <a:off x="523650" y="3000019"/>
            <a:ext cx="6480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16BD08-B18D-8154-C348-8A9D58B15180}"/>
              </a:ext>
            </a:extLst>
          </p:cNvPr>
          <p:cNvSpPr/>
          <p:nvPr/>
        </p:nvSpPr>
        <p:spPr>
          <a:xfrm>
            <a:off x="6452608" y="1472413"/>
            <a:ext cx="108012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6F2215-2C21-8F67-FE5C-A8AC9BD27854}"/>
              </a:ext>
            </a:extLst>
          </p:cNvPr>
          <p:cNvSpPr/>
          <p:nvPr/>
        </p:nvSpPr>
        <p:spPr>
          <a:xfrm>
            <a:off x="523650" y="3994330"/>
            <a:ext cx="6480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309022-582A-E32B-6136-C128FF2C94A9}"/>
              </a:ext>
            </a:extLst>
          </p:cNvPr>
          <p:cNvSpPr/>
          <p:nvPr/>
        </p:nvSpPr>
        <p:spPr>
          <a:xfrm>
            <a:off x="6452608" y="2308469"/>
            <a:ext cx="108012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070ECBE-6975-7278-3F9D-020D098E8609}"/>
              </a:ext>
            </a:extLst>
          </p:cNvPr>
          <p:cNvSpPr/>
          <p:nvPr/>
        </p:nvSpPr>
        <p:spPr>
          <a:xfrm>
            <a:off x="6452608" y="3404042"/>
            <a:ext cx="108012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C108961-B648-E2F0-77F8-6CD64332B1E8}"/>
              </a:ext>
            </a:extLst>
          </p:cNvPr>
          <p:cNvSpPr txBox="1"/>
          <p:nvPr/>
        </p:nvSpPr>
        <p:spPr>
          <a:xfrm>
            <a:off x="4716016" y="646479"/>
            <a:ext cx="2664296" cy="523220"/>
          </a:xfrm>
          <a:prstGeom prst="rect">
            <a:avLst/>
          </a:prstGeom>
          <a:solidFill>
            <a:srgbClr val="FFFF00"/>
          </a:solidFill>
          <a:ln>
            <a:solidFill>
              <a:schemeClr val="accent1"/>
            </a:solidFill>
          </a:ln>
        </p:spPr>
        <p:txBody>
          <a:bodyPr wrap="square" rtlCol="0">
            <a:spAutoFit/>
          </a:bodyPr>
          <a:lstStyle/>
          <a:p>
            <a:r>
              <a:rPr lang="en-US" sz="1400" dirty="0"/>
              <a:t>Example from member institution of a Network Zone Consortium</a:t>
            </a:r>
          </a:p>
        </p:txBody>
      </p:sp>
      <p:sp>
        <p:nvSpPr>
          <p:cNvPr id="6" name="TextBox 5">
            <a:extLst>
              <a:ext uri="{FF2B5EF4-FFF2-40B4-BE49-F238E27FC236}">
                <a16:creationId xmlns:a16="http://schemas.microsoft.com/office/drawing/2014/main" id="{BD8C2137-289C-DD90-435D-A4F9AC3988B3}"/>
              </a:ext>
            </a:extLst>
          </p:cNvPr>
          <p:cNvSpPr txBox="1"/>
          <p:nvPr/>
        </p:nvSpPr>
        <p:spPr>
          <a:xfrm>
            <a:off x="1835696" y="2744860"/>
            <a:ext cx="1152128" cy="306616"/>
          </a:xfrm>
          <a:prstGeom prst="rect">
            <a:avLst/>
          </a:prstGeom>
          <a:solidFill>
            <a:srgbClr val="FFFF00"/>
          </a:solidFill>
          <a:ln>
            <a:solidFill>
              <a:schemeClr val="accent1"/>
            </a:solidFill>
          </a:ln>
        </p:spPr>
        <p:txBody>
          <a:bodyPr wrap="square" rtlCol="0">
            <a:spAutoFit/>
          </a:bodyPr>
          <a:lstStyle/>
          <a:p>
            <a:r>
              <a:rPr lang="en-US" sz="1400" dirty="0"/>
              <a:t>Linked to CZ</a:t>
            </a:r>
          </a:p>
        </p:txBody>
      </p:sp>
      <p:cxnSp>
        <p:nvCxnSpPr>
          <p:cNvPr id="8" name="Straight Arrow Connector 7">
            <a:extLst>
              <a:ext uri="{FF2B5EF4-FFF2-40B4-BE49-F238E27FC236}">
                <a16:creationId xmlns:a16="http://schemas.microsoft.com/office/drawing/2014/main" id="{847F7494-9FFF-6778-CE6E-6A57452F084F}"/>
              </a:ext>
            </a:extLst>
          </p:cNvPr>
          <p:cNvCxnSpPr/>
          <p:nvPr/>
        </p:nvCxnSpPr>
        <p:spPr>
          <a:xfrm flipV="1">
            <a:off x="107504" y="2531546"/>
            <a:ext cx="216024" cy="1440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50807C-72DD-19C0-9EBF-3975469C25C2}"/>
              </a:ext>
            </a:extLst>
          </p:cNvPr>
          <p:cNvSpPr txBox="1"/>
          <p:nvPr/>
        </p:nvSpPr>
        <p:spPr>
          <a:xfrm>
            <a:off x="1835696" y="1848960"/>
            <a:ext cx="1152128" cy="306616"/>
          </a:xfrm>
          <a:prstGeom prst="rect">
            <a:avLst/>
          </a:prstGeom>
          <a:solidFill>
            <a:srgbClr val="FFFF00"/>
          </a:solidFill>
          <a:ln>
            <a:solidFill>
              <a:schemeClr val="accent1"/>
            </a:solidFill>
          </a:ln>
        </p:spPr>
        <p:txBody>
          <a:bodyPr wrap="square" rtlCol="0">
            <a:spAutoFit/>
          </a:bodyPr>
          <a:lstStyle/>
          <a:p>
            <a:r>
              <a:rPr lang="en-US" sz="1400" dirty="0"/>
              <a:t>Linked to NZ</a:t>
            </a:r>
          </a:p>
        </p:txBody>
      </p:sp>
      <p:cxnSp>
        <p:nvCxnSpPr>
          <p:cNvPr id="16" name="Straight Arrow Connector 15">
            <a:extLst>
              <a:ext uri="{FF2B5EF4-FFF2-40B4-BE49-F238E27FC236}">
                <a16:creationId xmlns:a16="http://schemas.microsoft.com/office/drawing/2014/main" id="{9345263E-0804-A82E-FE86-55AC1B31B5E3}"/>
              </a:ext>
            </a:extLst>
          </p:cNvPr>
          <p:cNvCxnSpPr/>
          <p:nvPr/>
        </p:nvCxnSpPr>
        <p:spPr>
          <a:xfrm flipV="1">
            <a:off x="107504" y="1635646"/>
            <a:ext cx="216024" cy="1440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DA8DCA3-5A05-7063-06DE-6B12488C9C93}"/>
              </a:ext>
            </a:extLst>
          </p:cNvPr>
          <p:cNvSpPr txBox="1"/>
          <p:nvPr/>
        </p:nvSpPr>
        <p:spPr>
          <a:xfrm>
            <a:off x="1835696" y="3833408"/>
            <a:ext cx="1152128" cy="306616"/>
          </a:xfrm>
          <a:prstGeom prst="rect">
            <a:avLst/>
          </a:prstGeom>
          <a:solidFill>
            <a:srgbClr val="FFFF00"/>
          </a:solidFill>
          <a:ln>
            <a:solidFill>
              <a:schemeClr val="accent1"/>
            </a:solidFill>
          </a:ln>
        </p:spPr>
        <p:txBody>
          <a:bodyPr wrap="square" rtlCol="0">
            <a:spAutoFit/>
          </a:bodyPr>
          <a:lstStyle/>
          <a:p>
            <a:r>
              <a:rPr lang="en-US" sz="1400" dirty="0"/>
              <a:t>Linked to NZ</a:t>
            </a:r>
          </a:p>
        </p:txBody>
      </p:sp>
      <p:cxnSp>
        <p:nvCxnSpPr>
          <p:cNvPr id="18" name="Straight Arrow Connector 17">
            <a:extLst>
              <a:ext uri="{FF2B5EF4-FFF2-40B4-BE49-F238E27FC236}">
                <a16:creationId xmlns:a16="http://schemas.microsoft.com/office/drawing/2014/main" id="{386C1F93-5F96-BBE9-32B7-8C24B1A6AE85}"/>
              </a:ext>
            </a:extLst>
          </p:cNvPr>
          <p:cNvCxnSpPr/>
          <p:nvPr/>
        </p:nvCxnSpPr>
        <p:spPr>
          <a:xfrm flipV="1">
            <a:off x="107504" y="3620094"/>
            <a:ext cx="216024" cy="1440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023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Physical Inventory</a:t>
            </a:r>
          </a:p>
        </p:txBody>
      </p:sp>
    </p:spTree>
    <p:extLst>
      <p:ext uri="{BB962C8B-B14F-4D97-AF65-F5344CB8AC3E}">
        <p14:creationId xmlns:p14="http://schemas.microsoft.com/office/powerpoint/2010/main" val="1078410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Physical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200" dirty="0"/>
              <a:t>In order to work with physical inventory a staff user must have one or more of the following roles:</a:t>
            </a:r>
          </a:p>
          <a:p>
            <a:endParaRPr lang="en-US" sz="2200" dirty="0"/>
          </a:p>
          <a:p>
            <a:pPr lvl="1"/>
            <a:r>
              <a:rPr lang="en-US" sz="1800" b="1" dirty="0"/>
              <a:t>Physical Inventory Operator </a:t>
            </a:r>
            <a:r>
              <a:rPr lang="en-US" sz="1800" dirty="0"/>
              <a:t>– required for adding and editing physical resources.</a:t>
            </a:r>
          </a:p>
          <a:p>
            <a:pPr lvl="1"/>
            <a:r>
              <a:rPr lang="en-US" sz="1800" b="1" dirty="0"/>
              <a:t>Physical Inventory Operator Limited </a:t>
            </a:r>
            <a:r>
              <a:rPr lang="en-US" sz="1800" dirty="0"/>
              <a:t>- Same as Physical Inventory Operator but cannot move inventory from one bibliographic record to the other. </a:t>
            </a:r>
          </a:p>
          <a:p>
            <a:pPr lvl="1"/>
            <a:r>
              <a:rPr lang="en-US" sz="1800" b="1" dirty="0"/>
              <a:t>Physical Inventory Operator Extended </a:t>
            </a:r>
            <a:r>
              <a:rPr lang="en-US" sz="1800" dirty="0"/>
              <a:t>– required for delete operations.</a:t>
            </a:r>
          </a:p>
          <a:p>
            <a:pPr lvl="1"/>
            <a:r>
              <a:rPr lang="en-US" sz="1800" b="1" dirty="0"/>
              <a:t>Repository Manager </a:t>
            </a:r>
            <a:r>
              <a:rPr lang="en-US" sz="1800" dirty="0"/>
              <a:t>– required for linking items to bibliographic records.</a:t>
            </a:r>
          </a:p>
          <a:p>
            <a:endParaRPr lang="en-US" sz="2200" dirty="0"/>
          </a:p>
        </p:txBody>
      </p:sp>
    </p:spTree>
    <p:extLst>
      <p:ext uri="{BB962C8B-B14F-4D97-AF65-F5344CB8AC3E}">
        <p14:creationId xmlns:p14="http://schemas.microsoft.com/office/powerpoint/2010/main" val="4132155335"/>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2.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3.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7597</TotalTime>
  <Words>1959</Words>
  <Application>Microsoft Office PowerPoint</Application>
  <PresentationFormat>On-screen Show (16:9)</PresentationFormat>
  <Paragraphs>231</Paragraphs>
  <Slides>54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Calibri Light</vt:lpstr>
      <vt:lpstr>IGeLU_2016_16X9 (1)</vt:lpstr>
      <vt:lpstr>Alma Inventory Model Overview</vt:lpstr>
      <vt:lpstr>PowerPoint Presentation</vt:lpstr>
      <vt:lpstr>Introduction</vt:lpstr>
      <vt:lpstr>Introduction</vt:lpstr>
      <vt:lpstr>Introduction</vt:lpstr>
      <vt:lpstr>Introduction</vt:lpstr>
      <vt:lpstr>Introduction</vt:lpstr>
      <vt:lpstr>Physical Inventory</vt:lpstr>
      <vt:lpstr>Physical Inventory</vt:lpstr>
      <vt:lpstr>Physical Inventory</vt:lpstr>
      <vt:lpstr>Physical Inventory</vt:lpstr>
      <vt:lpstr>Physical Inventory</vt:lpstr>
      <vt:lpstr>Physical Inventory</vt:lpstr>
      <vt:lpstr>Physical Inventory</vt:lpstr>
      <vt:lpstr>Physical Inventory</vt:lpstr>
      <vt:lpstr>Physical Inventory</vt:lpstr>
      <vt:lpstr>Physical Inventory</vt:lpstr>
      <vt:lpstr>Physical Inventory</vt:lpstr>
      <vt:lpstr>Physical Inventory</vt:lpstr>
      <vt:lpstr>Electronic Inventory</vt:lpstr>
      <vt:lpstr>Electronic Inventory</vt:lpstr>
      <vt:lpstr>Electronic Inventory</vt:lpstr>
      <vt:lpstr>Electronic Inventory</vt:lpstr>
      <vt:lpstr>Electronic Inventory</vt:lpstr>
      <vt:lpstr>Electronic Inventory</vt:lpstr>
      <vt:lpstr>Electronic Inventory</vt:lpstr>
      <vt:lpstr>Electronic Inventory</vt:lpstr>
      <vt:lpstr>Electronic Inventory</vt:lpstr>
      <vt:lpstr>Electronic Inventory</vt:lpstr>
      <vt:lpstr>Electronic Inventory</vt:lpstr>
      <vt:lpstr>Digital Inventory</vt:lpstr>
      <vt:lpstr>Digital Inventory</vt:lpstr>
      <vt:lpstr>Digital Inventory</vt:lpstr>
      <vt:lpstr>Digital Inventory</vt:lpstr>
      <vt:lpstr>Digital Inventory</vt:lpstr>
      <vt:lpstr>Digital Inventory</vt:lpstr>
      <vt:lpstr>Digital Inventory</vt:lpstr>
      <vt:lpstr>Digital Inventory</vt:lpstr>
      <vt:lpstr>Digital Inventory</vt:lpstr>
      <vt:lpstr>Digital Inventory</vt:lpstr>
      <vt:lpstr>Digital Inventory</vt:lpstr>
      <vt:lpstr>The Institution Zone and the Community Zone</vt:lpstr>
      <vt:lpstr>The Institution Zone and the Community Zone</vt:lpstr>
      <vt:lpstr>The Institution Zone and the Community Zone</vt:lpstr>
      <vt:lpstr>The Institution Zone and the Community Zone</vt:lpstr>
      <vt:lpstr>The Institution Zone and the Community Zone</vt:lpstr>
      <vt:lpstr>The Institution Zone and the Community Zone</vt:lpstr>
      <vt:lpstr>The Institution Zone and the Community Zone</vt:lpstr>
      <vt:lpstr>The Institution Zone and the Community Zone</vt:lpstr>
      <vt:lpstr>The Institution Zone and the Community Zone</vt:lpstr>
      <vt:lpstr>The Institution Zone and the Community Zone</vt:lpstr>
      <vt:lpstr>The Institution Zone and the Community Zone</vt:lpstr>
      <vt:lpstr>The Institution Zone and the Community Zone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49</cp:revision>
  <dcterms:created xsi:type="dcterms:W3CDTF">2021-11-30T14:32:13Z</dcterms:created>
  <dcterms:modified xsi:type="dcterms:W3CDTF">2025-07-22T06:21:46Z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